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2e7b996ac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c41d1632744ac"/>
  </p:sldMasterIdLst>
  <p:sldIdLst>
    <p:sldId xmlns:r="http://schemas.openxmlformats.org/officeDocument/2006/relationships" id="256" r:id="Rf63f6d2692a3461d"/>
    <p:sldId xmlns:r="http://schemas.openxmlformats.org/officeDocument/2006/relationships" id="257" r:id="R7169f3e7be28447c"/>
    <p:sldId xmlns:r="http://schemas.openxmlformats.org/officeDocument/2006/relationships" id="258" r:id="Ra433289140454b57"/>
    <p:sldId xmlns:r="http://schemas.openxmlformats.org/officeDocument/2006/relationships" id="259" r:id="R9bea19b4d0444233"/>
    <p:sldId xmlns:r="http://schemas.openxmlformats.org/officeDocument/2006/relationships" id="260" r:id="R61d26c47eefc4926"/>
    <p:sldId xmlns:r="http://schemas.openxmlformats.org/officeDocument/2006/relationships" id="261" r:id="Rda6710c74e684812"/>
    <p:sldId xmlns:r="http://schemas.openxmlformats.org/officeDocument/2006/relationships" id="262" r:id="Re09bb6b31105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c41d1632744ac" /><Relationship Type="http://schemas.openxmlformats.org/officeDocument/2006/relationships/slide" Target="/ppt/slides/slide1.xml" Id="Rf63f6d2692a3461d" /><Relationship Type="http://schemas.openxmlformats.org/officeDocument/2006/relationships/slide" Target="/ppt/slides/slide2.xml" Id="R7169f3e7be28447c" /><Relationship Type="http://schemas.openxmlformats.org/officeDocument/2006/relationships/slide" Target="/ppt/slides/slide3.xml" Id="Ra433289140454b57" /><Relationship Type="http://schemas.openxmlformats.org/officeDocument/2006/relationships/slide" Target="/ppt/slides/slide4.xml" Id="R9bea19b4d0444233" /><Relationship Type="http://schemas.openxmlformats.org/officeDocument/2006/relationships/slide" Target="/ppt/slides/slide5.xml" Id="R61d26c47eefc4926" /><Relationship Type="http://schemas.openxmlformats.org/officeDocument/2006/relationships/slide" Target="/ppt/slides/slide6.xml" Id="Rda6710c74e684812" /><Relationship Type="http://schemas.openxmlformats.org/officeDocument/2006/relationships/slide" Target="/ppt/slides/slide7.xml" Id="Re09bb6b31105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0cb7bf099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ce0fd8138465f" /><Relationship Type="http://schemas.openxmlformats.org/officeDocument/2006/relationships/theme" Target="/ppt/slideMasters/theme/theme1.xml" Id="Rf168be345da7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ce0fd8138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e3a98381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eba01869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cb7171e15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ee7332e6746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813309962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a8379438b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9f21b3879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