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173459fe4146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9eeed5d1a4931"/>
  </p:sldMasterIdLst>
  <p:sldIdLst>
    <p:sldId xmlns:r="http://schemas.openxmlformats.org/officeDocument/2006/relationships" id="256" r:id="R7abb382e0b9c4f20"/>
    <p:sldId xmlns:r="http://schemas.openxmlformats.org/officeDocument/2006/relationships" id="257" r:id="R0b9c853a73ce4ccd"/>
    <p:sldId xmlns:r="http://schemas.openxmlformats.org/officeDocument/2006/relationships" id="258" r:id="R872f9ec57ca64cc1"/>
    <p:sldId xmlns:r="http://schemas.openxmlformats.org/officeDocument/2006/relationships" id="259" r:id="Rb648c040c9564e3a"/>
    <p:sldId xmlns:r="http://schemas.openxmlformats.org/officeDocument/2006/relationships" id="260" r:id="R648c919a3cc74e6d"/>
    <p:sldId xmlns:r="http://schemas.openxmlformats.org/officeDocument/2006/relationships" id="261" r:id="Rf335029eacb245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9eeed5d1a4931" /><Relationship Type="http://schemas.openxmlformats.org/officeDocument/2006/relationships/slide" Target="/ppt/slides/slide1.xml" Id="R7abb382e0b9c4f20" /><Relationship Type="http://schemas.openxmlformats.org/officeDocument/2006/relationships/slide" Target="/ppt/slides/slide2.xml" Id="R0b9c853a73ce4ccd" /><Relationship Type="http://schemas.openxmlformats.org/officeDocument/2006/relationships/slide" Target="/ppt/slides/slide3.xml" Id="R872f9ec57ca64cc1" /><Relationship Type="http://schemas.openxmlformats.org/officeDocument/2006/relationships/slide" Target="/ppt/slides/slide4.xml" Id="Rb648c040c9564e3a" /><Relationship Type="http://schemas.openxmlformats.org/officeDocument/2006/relationships/slide" Target="/ppt/slides/slide5.xml" Id="R648c919a3cc74e6d" /><Relationship Type="http://schemas.openxmlformats.org/officeDocument/2006/relationships/slide" Target="/ppt/slides/slide6.xml" Id="Rf335029eacb245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c354b57e744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48989518749fd" /><Relationship Type="http://schemas.openxmlformats.org/officeDocument/2006/relationships/theme" Target="/ppt/slideMasters/theme/theme1.xml" Id="R2b62df36911a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48989518749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9685d0632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97c56c8fe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57c1f88a244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fbf289c01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ca2220c6e4d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cb10cf013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