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def844afb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08215e40042c7"/>
  </p:sldMasterIdLst>
  <p:sldIdLst>
    <p:sldId xmlns:r="http://schemas.openxmlformats.org/officeDocument/2006/relationships" id="256" r:id="Ra0c9cf7fc6e84bf2"/>
    <p:sldId xmlns:r="http://schemas.openxmlformats.org/officeDocument/2006/relationships" id="257" r:id="R06dd72770568430c"/>
    <p:sldId xmlns:r="http://schemas.openxmlformats.org/officeDocument/2006/relationships" id="258" r:id="Refcdaf957ea84c26"/>
    <p:sldId xmlns:r="http://schemas.openxmlformats.org/officeDocument/2006/relationships" id="259" r:id="R22362357569b43ef"/>
    <p:sldId xmlns:r="http://schemas.openxmlformats.org/officeDocument/2006/relationships" id="260" r:id="R3cfa6bb5b4fe4fc1"/>
    <p:sldId xmlns:r="http://schemas.openxmlformats.org/officeDocument/2006/relationships" id="261" r:id="R3ba8bc06c65d4499"/>
    <p:sldId xmlns:r="http://schemas.openxmlformats.org/officeDocument/2006/relationships" id="262" r:id="R7118367681cd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08215e40042c7" /><Relationship Type="http://schemas.openxmlformats.org/officeDocument/2006/relationships/slide" Target="/ppt/slides/slide1.xml" Id="Ra0c9cf7fc6e84bf2" /><Relationship Type="http://schemas.openxmlformats.org/officeDocument/2006/relationships/slide" Target="/ppt/slides/slide2.xml" Id="R06dd72770568430c" /><Relationship Type="http://schemas.openxmlformats.org/officeDocument/2006/relationships/slide" Target="/ppt/slides/slide3.xml" Id="Refcdaf957ea84c26" /><Relationship Type="http://schemas.openxmlformats.org/officeDocument/2006/relationships/slide" Target="/ppt/slides/slide4.xml" Id="R22362357569b43ef" /><Relationship Type="http://schemas.openxmlformats.org/officeDocument/2006/relationships/slide" Target="/ppt/slides/slide5.xml" Id="R3cfa6bb5b4fe4fc1" /><Relationship Type="http://schemas.openxmlformats.org/officeDocument/2006/relationships/slide" Target="/ppt/slides/slide6.xml" Id="R3ba8bc06c65d4499" /><Relationship Type="http://schemas.openxmlformats.org/officeDocument/2006/relationships/slide" Target="/ppt/slides/slide7.xml" Id="R7118367681cd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bc5147694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775bff14f449a" /><Relationship Type="http://schemas.openxmlformats.org/officeDocument/2006/relationships/theme" Target="/ppt/slideMasters/theme/theme1.xml" Id="Rbf786ebea82d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775bff14f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c2669344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b50598dd42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ebcadb034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6dfaa85ab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2e95e73ad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d04af08b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8cf222ef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