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c4a4b31464b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90ea04295a4130"/>
  </p:sldMasterIdLst>
  <p:sldIdLst>
    <p:sldId xmlns:r="http://schemas.openxmlformats.org/officeDocument/2006/relationships" id="256" r:id="R11b3c05248f84674"/>
    <p:sldId xmlns:r="http://schemas.openxmlformats.org/officeDocument/2006/relationships" id="257" r:id="Rb21e18729fc541de"/>
    <p:sldId xmlns:r="http://schemas.openxmlformats.org/officeDocument/2006/relationships" id="258" r:id="Rfa5dfb1a39f546fb"/>
    <p:sldId xmlns:r="http://schemas.openxmlformats.org/officeDocument/2006/relationships" id="259" r:id="Rda06008fed004124"/>
    <p:sldId xmlns:r="http://schemas.openxmlformats.org/officeDocument/2006/relationships" id="260" r:id="Rd258b25857744cea"/>
    <p:sldId xmlns:r="http://schemas.openxmlformats.org/officeDocument/2006/relationships" id="261" r:id="Rd96d20a7ef204e47"/>
    <p:sldId xmlns:r="http://schemas.openxmlformats.org/officeDocument/2006/relationships" id="262" r:id="R5585c35349ba47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0ea04295a4130" /><Relationship Type="http://schemas.openxmlformats.org/officeDocument/2006/relationships/slide" Target="/ppt/slides/slide1.xml" Id="R11b3c05248f84674" /><Relationship Type="http://schemas.openxmlformats.org/officeDocument/2006/relationships/slide" Target="/ppt/slides/slide2.xml" Id="Rb21e18729fc541de" /><Relationship Type="http://schemas.openxmlformats.org/officeDocument/2006/relationships/slide" Target="/ppt/slides/slide3.xml" Id="Rfa5dfb1a39f546fb" /><Relationship Type="http://schemas.openxmlformats.org/officeDocument/2006/relationships/slide" Target="/ppt/slides/slide4.xml" Id="Rda06008fed004124" /><Relationship Type="http://schemas.openxmlformats.org/officeDocument/2006/relationships/slide" Target="/ppt/slides/slide5.xml" Id="Rd258b25857744cea" /><Relationship Type="http://schemas.openxmlformats.org/officeDocument/2006/relationships/slide" Target="/ppt/slides/slide6.xml" Id="Rd96d20a7ef204e47" /><Relationship Type="http://schemas.openxmlformats.org/officeDocument/2006/relationships/slide" Target="/ppt/slides/slide7.xml" Id="R5585c35349ba47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5d5e7194c42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bbf0acbb24afb" /><Relationship Type="http://schemas.openxmlformats.org/officeDocument/2006/relationships/theme" Target="/ppt/slideMasters/theme/theme1.xml" Id="R7aea3f233c1d46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4bbf0acbb24a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f1b08acbc49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2db4feb3b4d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4304120c24a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cb728d885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69ce3f0cb4d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99d62f7794d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42746db2041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MAJOR MAJOR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MAJOR MAJOR AS ble etablert [år] og holder til i Manstad.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2 974 878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21 932 767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22 019 494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HAUGEN MASKE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Mathias Haugen Maske, Lervikbakken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1626 Manstad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