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e105f856bb42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debcae10214838"/>
  </p:sldMasterIdLst>
  <p:sldIdLst>
    <p:sldId xmlns:r="http://schemas.openxmlformats.org/officeDocument/2006/relationships" id="256" r:id="R952ba7bddd5f43f7"/>
    <p:sldId xmlns:r="http://schemas.openxmlformats.org/officeDocument/2006/relationships" id="257" r:id="R55ae7a2e8e9e4e7d"/>
    <p:sldId xmlns:r="http://schemas.openxmlformats.org/officeDocument/2006/relationships" id="258" r:id="Refde334962ef4a8b"/>
    <p:sldId xmlns:r="http://schemas.openxmlformats.org/officeDocument/2006/relationships" id="259" r:id="R449660204fe746f7"/>
    <p:sldId xmlns:r="http://schemas.openxmlformats.org/officeDocument/2006/relationships" id="260" r:id="Rd9a83aca03714f95"/>
    <p:sldId xmlns:r="http://schemas.openxmlformats.org/officeDocument/2006/relationships" id="261" r:id="Red9db0ba5c6a487b"/>
    <p:sldId xmlns:r="http://schemas.openxmlformats.org/officeDocument/2006/relationships" id="262" r:id="R97ceba12d98943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debcae10214838" /><Relationship Type="http://schemas.openxmlformats.org/officeDocument/2006/relationships/slide" Target="/ppt/slides/slide1.xml" Id="R952ba7bddd5f43f7" /><Relationship Type="http://schemas.openxmlformats.org/officeDocument/2006/relationships/slide" Target="/ppt/slides/slide2.xml" Id="R55ae7a2e8e9e4e7d" /><Relationship Type="http://schemas.openxmlformats.org/officeDocument/2006/relationships/slide" Target="/ppt/slides/slide3.xml" Id="Refde334962ef4a8b" /><Relationship Type="http://schemas.openxmlformats.org/officeDocument/2006/relationships/slide" Target="/ppt/slides/slide4.xml" Id="R449660204fe746f7" /><Relationship Type="http://schemas.openxmlformats.org/officeDocument/2006/relationships/slide" Target="/ppt/slides/slide5.xml" Id="Rd9a83aca03714f95" /><Relationship Type="http://schemas.openxmlformats.org/officeDocument/2006/relationships/slide" Target="/ppt/slides/slide6.xml" Id="Red9db0ba5c6a487b" /><Relationship Type="http://schemas.openxmlformats.org/officeDocument/2006/relationships/slide" Target="/ppt/slides/slide7.xml" Id="R97ceba12d98943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051d8a83bb49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f6a5e17636456f" /><Relationship Type="http://schemas.openxmlformats.org/officeDocument/2006/relationships/theme" Target="/ppt/slideMasters/theme/theme1.xml" Id="Re2c005567d6645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f6a5e1763645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2b99a4b0474b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487abcfeab4b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30e21af0f242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4fad0d363f4d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02655888934c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dfd9d20a874d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5c4eafd58645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KICKSIDE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KICKSIDE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KICKSIDE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KICKSIDE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KICKSIDE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KICKSIDE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1 466 086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2 197 973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4 355 916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KICKSIDE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NESBJØRG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KICKSIDE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 Haflans vei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3036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925 849 014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KICKSIDE AS</a:t>
            </a:r>
          </a:p>
        </p:txBody>
      </p:sp>
    </p:spTree>
  </p:cSld>
  <p:clrMapOvr>
    <a:masterClrMapping xmlns:a="http://schemas.openxmlformats.org/drawingml/2006/main"/>
  </p:clrMapOvr>
</p:sld>
</file>