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f593102f0b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01dbdbf804404"/>
  </p:sldMasterIdLst>
  <p:sldIdLst>
    <p:sldId xmlns:r="http://schemas.openxmlformats.org/officeDocument/2006/relationships" id="256" r:id="R6120724172af438c"/>
    <p:sldId xmlns:r="http://schemas.openxmlformats.org/officeDocument/2006/relationships" id="257" r:id="R676dbb500b184b26"/>
    <p:sldId xmlns:r="http://schemas.openxmlformats.org/officeDocument/2006/relationships" id="258" r:id="R604839c5b8334967"/>
    <p:sldId xmlns:r="http://schemas.openxmlformats.org/officeDocument/2006/relationships" id="259" r:id="R5f2db663fa664e17"/>
    <p:sldId xmlns:r="http://schemas.openxmlformats.org/officeDocument/2006/relationships" id="260" r:id="R582b1d17120e44f3"/>
    <p:sldId xmlns:r="http://schemas.openxmlformats.org/officeDocument/2006/relationships" id="261" r:id="R2acfbfd60c43460f"/>
    <p:sldId xmlns:r="http://schemas.openxmlformats.org/officeDocument/2006/relationships" id="262" r:id="Rf01828b7584140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01dbdbf804404" /><Relationship Type="http://schemas.openxmlformats.org/officeDocument/2006/relationships/slide" Target="/ppt/slides/slide1.xml" Id="R6120724172af438c" /><Relationship Type="http://schemas.openxmlformats.org/officeDocument/2006/relationships/slide" Target="/ppt/slides/slide2.xml" Id="R676dbb500b184b26" /><Relationship Type="http://schemas.openxmlformats.org/officeDocument/2006/relationships/slide" Target="/ppt/slides/slide3.xml" Id="R604839c5b8334967" /><Relationship Type="http://schemas.openxmlformats.org/officeDocument/2006/relationships/slide" Target="/ppt/slides/slide4.xml" Id="R5f2db663fa664e17" /><Relationship Type="http://schemas.openxmlformats.org/officeDocument/2006/relationships/slide" Target="/ppt/slides/slide5.xml" Id="R582b1d17120e44f3" /><Relationship Type="http://schemas.openxmlformats.org/officeDocument/2006/relationships/slide" Target="/ppt/slides/slide6.xml" Id="R2acfbfd60c43460f" /><Relationship Type="http://schemas.openxmlformats.org/officeDocument/2006/relationships/slide" Target="/ppt/slides/slide7.xml" Id="Rf01828b7584140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4b7397f274b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bd4bc8d05459d" /><Relationship Type="http://schemas.openxmlformats.org/officeDocument/2006/relationships/theme" Target="/ppt/slideMasters/theme/theme1.xml" Id="Rfb3eb785b9ac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bd4bc8d0545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72dd0d15e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7e679764b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47d5ccfa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073ab41c6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8b07e21c74b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9760431f4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95579c0da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