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d232f341ef44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9112a9c644738"/>
  </p:sldMasterIdLst>
  <p:sldIdLst>
    <p:sldId xmlns:r="http://schemas.openxmlformats.org/officeDocument/2006/relationships" id="256" r:id="Rd8978048805c48ef"/>
    <p:sldId xmlns:r="http://schemas.openxmlformats.org/officeDocument/2006/relationships" id="257" r:id="Ree30a0c6d15d4336"/>
    <p:sldId xmlns:r="http://schemas.openxmlformats.org/officeDocument/2006/relationships" id="258" r:id="R993013dfff924b20"/>
    <p:sldId xmlns:r="http://schemas.openxmlformats.org/officeDocument/2006/relationships" id="259" r:id="R8eb68d0061f24e43"/>
    <p:sldId xmlns:r="http://schemas.openxmlformats.org/officeDocument/2006/relationships" id="260" r:id="Rf918897736154849"/>
    <p:sldId xmlns:r="http://schemas.openxmlformats.org/officeDocument/2006/relationships" id="261" r:id="R8ba88c7e6bce420f"/>
    <p:sldId xmlns:r="http://schemas.openxmlformats.org/officeDocument/2006/relationships" id="262" r:id="Raf4b475bb79f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9112a9c644738" /><Relationship Type="http://schemas.openxmlformats.org/officeDocument/2006/relationships/slide" Target="/ppt/slides/slide1.xml" Id="Rd8978048805c48ef" /><Relationship Type="http://schemas.openxmlformats.org/officeDocument/2006/relationships/slide" Target="/ppt/slides/slide2.xml" Id="Ree30a0c6d15d4336" /><Relationship Type="http://schemas.openxmlformats.org/officeDocument/2006/relationships/slide" Target="/ppt/slides/slide3.xml" Id="R993013dfff924b20" /><Relationship Type="http://schemas.openxmlformats.org/officeDocument/2006/relationships/slide" Target="/ppt/slides/slide4.xml" Id="R8eb68d0061f24e43" /><Relationship Type="http://schemas.openxmlformats.org/officeDocument/2006/relationships/slide" Target="/ppt/slides/slide5.xml" Id="Rf918897736154849" /><Relationship Type="http://schemas.openxmlformats.org/officeDocument/2006/relationships/slide" Target="/ppt/slides/slide6.xml" Id="R8ba88c7e6bce420f" /><Relationship Type="http://schemas.openxmlformats.org/officeDocument/2006/relationships/slide" Target="/ppt/slides/slide7.xml" Id="Raf4b475bb79f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9288f2806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d41f61c844ca7" /><Relationship Type="http://schemas.openxmlformats.org/officeDocument/2006/relationships/theme" Target="/ppt/slideMasters/theme/theme1.xml" Id="R92ded31fea744c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d41f61c84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977b4aa8f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86ca64100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4a6120f9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7acc1c0ff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7e4ce31bc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487e23889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c21334fa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SPILKA BUILDING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BUILDING SOLUTIONS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15 097 615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−6 060 650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16 914 224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