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3a2e650b4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f8f22972f4e73"/>
  </p:sldMasterIdLst>
  <p:sldIdLst>
    <p:sldId xmlns:r="http://schemas.openxmlformats.org/officeDocument/2006/relationships" id="256" r:id="R30b38522fb4b4b37"/>
    <p:sldId xmlns:r="http://schemas.openxmlformats.org/officeDocument/2006/relationships" id="257" r:id="R3663a5ab56134ac9"/>
    <p:sldId xmlns:r="http://schemas.openxmlformats.org/officeDocument/2006/relationships" id="258" r:id="R70ed1e2c061b4b9d"/>
    <p:sldId xmlns:r="http://schemas.openxmlformats.org/officeDocument/2006/relationships" id="259" r:id="R1321249b44a543fd"/>
    <p:sldId xmlns:r="http://schemas.openxmlformats.org/officeDocument/2006/relationships" id="260" r:id="Rab3a4f78dea84e8e"/>
    <p:sldId xmlns:r="http://schemas.openxmlformats.org/officeDocument/2006/relationships" id="261" r:id="R0d4c5e27e7aa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f8f22972f4e73" /><Relationship Type="http://schemas.openxmlformats.org/officeDocument/2006/relationships/slide" Target="/ppt/slides/slide1.xml" Id="R30b38522fb4b4b37" /><Relationship Type="http://schemas.openxmlformats.org/officeDocument/2006/relationships/slide" Target="/ppt/slides/slide2.xml" Id="R3663a5ab56134ac9" /><Relationship Type="http://schemas.openxmlformats.org/officeDocument/2006/relationships/slide" Target="/ppt/slides/slide3.xml" Id="R70ed1e2c061b4b9d" /><Relationship Type="http://schemas.openxmlformats.org/officeDocument/2006/relationships/slide" Target="/ppt/slides/slide4.xml" Id="R1321249b44a543fd" /><Relationship Type="http://schemas.openxmlformats.org/officeDocument/2006/relationships/slide" Target="/ppt/slides/slide5.xml" Id="Rab3a4f78dea84e8e" /><Relationship Type="http://schemas.openxmlformats.org/officeDocument/2006/relationships/slide" Target="/ppt/slides/slide6.xml" Id="R0d4c5e27e7aa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58768b81d4f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fdb068391421d" /><Relationship Type="http://schemas.openxmlformats.org/officeDocument/2006/relationships/theme" Target="/ppt/slideMasters/theme/theme1.xml" Id="R652a84318ee5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0fdb06839142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0701292a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f99ee7a07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98954a41a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3ee68c23e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cc135f93e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02f0db264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