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e36c97969c4e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782b6fc7ef440d"/>
  </p:sldMasterIdLst>
  <p:sldIdLst>
    <p:sldId xmlns:r="http://schemas.openxmlformats.org/officeDocument/2006/relationships" id="256" r:id="R323f6aeb0e6d4364"/>
    <p:sldId xmlns:r="http://schemas.openxmlformats.org/officeDocument/2006/relationships" id="257" r:id="R0226ef9548224fe2"/>
    <p:sldId xmlns:r="http://schemas.openxmlformats.org/officeDocument/2006/relationships" id="258" r:id="R6efb494a7d5c47df"/>
    <p:sldId xmlns:r="http://schemas.openxmlformats.org/officeDocument/2006/relationships" id="259" r:id="R1cfd4c514d43417a"/>
    <p:sldId xmlns:r="http://schemas.openxmlformats.org/officeDocument/2006/relationships" id="260" r:id="R9343b8d8c2534221"/>
    <p:sldId xmlns:r="http://schemas.openxmlformats.org/officeDocument/2006/relationships" id="261" r:id="Re5694c29dfaa41f6"/>
    <p:sldId xmlns:r="http://schemas.openxmlformats.org/officeDocument/2006/relationships" id="262" r:id="R37144f97dd1249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782b6fc7ef440d" /><Relationship Type="http://schemas.openxmlformats.org/officeDocument/2006/relationships/slide" Target="/ppt/slides/slide1.xml" Id="R323f6aeb0e6d4364" /><Relationship Type="http://schemas.openxmlformats.org/officeDocument/2006/relationships/slide" Target="/ppt/slides/slide2.xml" Id="R0226ef9548224fe2" /><Relationship Type="http://schemas.openxmlformats.org/officeDocument/2006/relationships/slide" Target="/ppt/slides/slide3.xml" Id="R6efb494a7d5c47df" /><Relationship Type="http://schemas.openxmlformats.org/officeDocument/2006/relationships/slide" Target="/ppt/slides/slide4.xml" Id="R1cfd4c514d43417a" /><Relationship Type="http://schemas.openxmlformats.org/officeDocument/2006/relationships/slide" Target="/ppt/slides/slide5.xml" Id="R9343b8d8c2534221" /><Relationship Type="http://schemas.openxmlformats.org/officeDocument/2006/relationships/slide" Target="/ppt/slides/slide6.xml" Id="Re5694c29dfaa41f6" /><Relationship Type="http://schemas.openxmlformats.org/officeDocument/2006/relationships/slide" Target="/ppt/slides/slide7.xml" Id="R37144f97dd1249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321c13ae4744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4423ee7004ae5" /><Relationship Type="http://schemas.openxmlformats.org/officeDocument/2006/relationships/theme" Target="/ppt/slideMasters/theme/theme1.xml" Id="R383ee7cdffed4e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e4423ee7004a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e922dff714c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347761dc745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635fe97094c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8c52438ff46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5b617f01340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0925c3ef54b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da661ad0b43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 OG BYGG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24 171 106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35 371 109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61 540 340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STABILO AS  –  62,0 %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SVAMS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JASK HOLDING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LMK HOLDING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