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221a85275940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09b5719da84b70"/>
  </p:sldMasterIdLst>
  <p:sldIdLst>
    <p:sldId xmlns:r="http://schemas.openxmlformats.org/officeDocument/2006/relationships" id="256" r:id="R53b127b6f5a84f45"/>
    <p:sldId xmlns:r="http://schemas.openxmlformats.org/officeDocument/2006/relationships" id="257" r:id="Rf79b7ac54d704488"/>
    <p:sldId xmlns:r="http://schemas.openxmlformats.org/officeDocument/2006/relationships" id="258" r:id="R43d23aa0dff249d2"/>
    <p:sldId xmlns:r="http://schemas.openxmlformats.org/officeDocument/2006/relationships" id="259" r:id="R5a7cd856e5974b9b"/>
    <p:sldId xmlns:r="http://schemas.openxmlformats.org/officeDocument/2006/relationships" id="260" r:id="R9602d33e92aa426c"/>
    <p:sldId xmlns:r="http://schemas.openxmlformats.org/officeDocument/2006/relationships" id="261" r:id="Rebe04b9b45424168"/>
    <p:sldId xmlns:r="http://schemas.openxmlformats.org/officeDocument/2006/relationships" id="262" r:id="Rae881247db7d44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09b5719da84b70" /><Relationship Type="http://schemas.openxmlformats.org/officeDocument/2006/relationships/slide" Target="/ppt/slides/slide1.xml" Id="R53b127b6f5a84f45" /><Relationship Type="http://schemas.openxmlformats.org/officeDocument/2006/relationships/slide" Target="/ppt/slides/slide2.xml" Id="Rf79b7ac54d704488" /><Relationship Type="http://schemas.openxmlformats.org/officeDocument/2006/relationships/slide" Target="/ppt/slides/slide3.xml" Id="R43d23aa0dff249d2" /><Relationship Type="http://schemas.openxmlformats.org/officeDocument/2006/relationships/slide" Target="/ppt/slides/slide4.xml" Id="R5a7cd856e5974b9b" /><Relationship Type="http://schemas.openxmlformats.org/officeDocument/2006/relationships/slide" Target="/ppt/slides/slide5.xml" Id="R9602d33e92aa426c" /><Relationship Type="http://schemas.openxmlformats.org/officeDocument/2006/relationships/slide" Target="/ppt/slides/slide6.xml" Id="Rebe04b9b45424168" /><Relationship Type="http://schemas.openxmlformats.org/officeDocument/2006/relationships/slide" Target="/ppt/slides/slide7.xml" Id="Rae881247db7d44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6ac12b8ebb46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e3e552d8743e6" /><Relationship Type="http://schemas.openxmlformats.org/officeDocument/2006/relationships/theme" Target="/ppt/slideMasters/theme/theme1.xml" Id="Rbf8db4397a6148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ce3e552d8743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26859b88345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6c203de7440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183338ed44c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254d7450340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7663254cd4a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75dfad5b845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fbe01471940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KLIMA OG BYGG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KLIMA OG BYGG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24 171 106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35 371 109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61 540 340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KOBH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Wickstrøms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es@fiberas.no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925 856 487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 OG BYGG HOLDING AS</a:t>
            </a:r>
          </a:p>
        </p:txBody>
      </p:sp>
    </p:spTree>
  </p:cSld>
  <p:clrMapOvr>
    <a:masterClrMapping xmlns:a="http://schemas.openxmlformats.org/drawingml/2006/main"/>
  </p:clrMapOvr>
</p:sld>
</file>