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0af3c285f241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a118e4374479b"/>
  </p:sldMasterIdLst>
  <p:sldIdLst>
    <p:sldId xmlns:r="http://schemas.openxmlformats.org/officeDocument/2006/relationships" id="256" r:id="R5b893db6b98949d9"/>
    <p:sldId xmlns:r="http://schemas.openxmlformats.org/officeDocument/2006/relationships" id="257" r:id="R0b0f114cea514c13"/>
    <p:sldId xmlns:r="http://schemas.openxmlformats.org/officeDocument/2006/relationships" id="258" r:id="Re8db2207eba941a4"/>
    <p:sldId xmlns:r="http://schemas.openxmlformats.org/officeDocument/2006/relationships" id="259" r:id="R52ef9c22ccf04320"/>
    <p:sldId xmlns:r="http://schemas.openxmlformats.org/officeDocument/2006/relationships" id="260" r:id="Red6629b1202049a4"/>
    <p:sldId xmlns:r="http://schemas.openxmlformats.org/officeDocument/2006/relationships" id="261" r:id="Rdac9e620878d4d0d"/>
    <p:sldId xmlns:r="http://schemas.openxmlformats.org/officeDocument/2006/relationships" id="262" r:id="Rd523ced9ec75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a118e4374479b" /><Relationship Type="http://schemas.openxmlformats.org/officeDocument/2006/relationships/slide" Target="/ppt/slides/slide1.xml" Id="R5b893db6b98949d9" /><Relationship Type="http://schemas.openxmlformats.org/officeDocument/2006/relationships/slide" Target="/ppt/slides/slide2.xml" Id="R0b0f114cea514c13" /><Relationship Type="http://schemas.openxmlformats.org/officeDocument/2006/relationships/slide" Target="/ppt/slides/slide3.xml" Id="Re8db2207eba941a4" /><Relationship Type="http://schemas.openxmlformats.org/officeDocument/2006/relationships/slide" Target="/ppt/slides/slide4.xml" Id="R52ef9c22ccf04320" /><Relationship Type="http://schemas.openxmlformats.org/officeDocument/2006/relationships/slide" Target="/ppt/slides/slide5.xml" Id="Red6629b1202049a4" /><Relationship Type="http://schemas.openxmlformats.org/officeDocument/2006/relationships/slide" Target="/ppt/slides/slide6.xml" Id="Rdac9e620878d4d0d" /><Relationship Type="http://schemas.openxmlformats.org/officeDocument/2006/relationships/slide" Target="/ppt/slides/slide7.xml" Id="Rd523ced9ec75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75b4cb3b748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dc1de9a7b489e" /><Relationship Type="http://schemas.openxmlformats.org/officeDocument/2006/relationships/theme" Target="/ppt/slideMasters/theme/theme1.xml" Id="R7420ebc0a5244f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4dc1de9a7b48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70f2c570048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71c934fe349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4ade4604f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3f1e1af4244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756fcc22e43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5e6ab50a147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91c1d444642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FØNIKS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FØNIKS FORVALTNING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4 642 086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253 418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982 291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VIRGINIA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D.N.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RÅHEIM EIENDOM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FOGO PROSJEKT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925 883 247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