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a685ad2a61044b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c7710b691f540aa"/>
  </p:sldMasterIdLst>
  <p:sldIdLst>
    <p:sldId xmlns:r="http://schemas.openxmlformats.org/officeDocument/2006/relationships" id="256" r:id="R5dd45690e098448b"/>
    <p:sldId xmlns:r="http://schemas.openxmlformats.org/officeDocument/2006/relationships" id="257" r:id="R0b7ee25298664d3d"/>
    <p:sldId xmlns:r="http://schemas.openxmlformats.org/officeDocument/2006/relationships" id="258" r:id="R541ecbcc9d5c4764"/>
    <p:sldId xmlns:r="http://schemas.openxmlformats.org/officeDocument/2006/relationships" id="259" r:id="R237439473bc248e5"/>
    <p:sldId xmlns:r="http://schemas.openxmlformats.org/officeDocument/2006/relationships" id="260" r:id="R3519bd9b5d134e07"/>
    <p:sldId xmlns:r="http://schemas.openxmlformats.org/officeDocument/2006/relationships" id="261" r:id="R944382f8879549e0"/>
    <p:sldId xmlns:r="http://schemas.openxmlformats.org/officeDocument/2006/relationships" id="262" r:id="R93a0a23f1d9448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7710b691f540aa" /><Relationship Type="http://schemas.openxmlformats.org/officeDocument/2006/relationships/slide" Target="/ppt/slides/slide1.xml" Id="R5dd45690e098448b" /><Relationship Type="http://schemas.openxmlformats.org/officeDocument/2006/relationships/slide" Target="/ppt/slides/slide2.xml" Id="R0b7ee25298664d3d" /><Relationship Type="http://schemas.openxmlformats.org/officeDocument/2006/relationships/slide" Target="/ppt/slides/slide3.xml" Id="R541ecbcc9d5c4764" /><Relationship Type="http://schemas.openxmlformats.org/officeDocument/2006/relationships/slide" Target="/ppt/slides/slide4.xml" Id="R237439473bc248e5" /><Relationship Type="http://schemas.openxmlformats.org/officeDocument/2006/relationships/slide" Target="/ppt/slides/slide5.xml" Id="R3519bd9b5d134e07" /><Relationship Type="http://schemas.openxmlformats.org/officeDocument/2006/relationships/slide" Target="/ppt/slides/slide6.xml" Id="R944382f8879549e0" /><Relationship Type="http://schemas.openxmlformats.org/officeDocument/2006/relationships/slide" Target="/ppt/slides/slide7.xml" Id="R93a0a23f1d9448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328b7b49ee486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2d787ae817447f" /><Relationship Type="http://schemas.openxmlformats.org/officeDocument/2006/relationships/theme" Target="/ppt/slideMasters/theme/theme1.xml" Id="R5244c8214bcc4a0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72d787ae817447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0d7a19868f489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300ff9cf0e47b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62efb046e84dd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7845c4d77c4d5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2f815dac854a5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0833c328094d3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6a89f1f6f848e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TIPPEHJØRNET BJØRKELANGEN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TIPPEHJØRNET BJØRKELANGEN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TIPPEHJØRNET BJØRKELANGEN AS ble etablert [år] og holder til i Bjørkelangen.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TIPPEHJØRNET BJØRKELANGEN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TIPPEHJØRNET BJØRKELANGEN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TIPPEHJØRNET BJØRKELANGEN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1 631 762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−60 023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−45 067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7 383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426 391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TIPPEHJØRNET BJØRKELANGEN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MARTIN VESTRENG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TIPPEHJØRNET BJØRKELANGEN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Rådhusveien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1940 Bjørkelangen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925 893 749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TIPPEHJØRNET BJØRKELANGEN AS</a:t>
            </a:r>
          </a:p>
        </p:txBody>
      </p:sp>
    </p:spTree>
  </p:cSld>
  <p:clrMapOvr>
    <a:masterClrMapping xmlns:a="http://schemas.openxmlformats.org/drawingml/2006/main"/>
  </p:clrMapOvr>
</p:sld>
</file>