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60d933bc80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13c07141f44d64"/>
  </p:sldMasterIdLst>
  <p:sldIdLst>
    <p:sldId xmlns:r="http://schemas.openxmlformats.org/officeDocument/2006/relationships" id="256" r:id="R736fdc4e3c7d4c3b"/>
    <p:sldId xmlns:r="http://schemas.openxmlformats.org/officeDocument/2006/relationships" id="257" r:id="R7baf1d627afa4d33"/>
    <p:sldId xmlns:r="http://schemas.openxmlformats.org/officeDocument/2006/relationships" id="258" r:id="Rbed00aed61024169"/>
    <p:sldId xmlns:r="http://schemas.openxmlformats.org/officeDocument/2006/relationships" id="259" r:id="Rea12c029c4be4836"/>
    <p:sldId xmlns:r="http://schemas.openxmlformats.org/officeDocument/2006/relationships" id="260" r:id="Rb8efbf91f8fd4be1"/>
    <p:sldId xmlns:r="http://schemas.openxmlformats.org/officeDocument/2006/relationships" id="261" r:id="Rf0fe6a5cb24b4af6"/>
    <p:sldId xmlns:r="http://schemas.openxmlformats.org/officeDocument/2006/relationships" id="262" r:id="R50351c98d6c7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3c07141f44d64" /><Relationship Type="http://schemas.openxmlformats.org/officeDocument/2006/relationships/slide" Target="/ppt/slides/slide1.xml" Id="R736fdc4e3c7d4c3b" /><Relationship Type="http://schemas.openxmlformats.org/officeDocument/2006/relationships/slide" Target="/ppt/slides/slide2.xml" Id="R7baf1d627afa4d33" /><Relationship Type="http://schemas.openxmlformats.org/officeDocument/2006/relationships/slide" Target="/ppt/slides/slide3.xml" Id="Rbed00aed61024169" /><Relationship Type="http://schemas.openxmlformats.org/officeDocument/2006/relationships/slide" Target="/ppt/slides/slide4.xml" Id="Rea12c029c4be4836" /><Relationship Type="http://schemas.openxmlformats.org/officeDocument/2006/relationships/slide" Target="/ppt/slides/slide5.xml" Id="Rb8efbf91f8fd4be1" /><Relationship Type="http://schemas.openxmlformats.org/officeDocument/2006/relationships/slide" Target="/ppt/slides/slide6.xml" Id="Rf0fe6a5cb24b4af6" /><Relationship Type="http://schemas.openxmlformats.org/officeDocument/2006/relationships/slide" Target="/ppt/slides/slide7.xml" Id="R50351c98d6c7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b2789922b47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d465d03584912" /><Relationship Type="http://schemas.openxmlformats.org/officeDocument/2006/relationships/theme" Target="/ppt/slideMasters/theme/theme1.xml" Id="R6984fa44ec5047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d465d035849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4924d69ce48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0df07583746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d5592225046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61bcb308a4e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7b8f22c9548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3332f89774d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0c9793fd542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MONAARVIK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993 408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10 604 510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10 611 250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ÅRVIK MONA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Tennebø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MONAARVIK AS</a:t>
            </a:r>
          </a:p>
        </p:txBody>
      </p:sp>
    </p:spTree>
  </p:cSld>
  <p:clrMapOvr>
    <a:masterClrMapping xmlns:a="http://schemas.openxmlformats.org/drawingml/2006/main"/>
  </p:clrMapOvr>
</p:sld>
</file>