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edc6a0f9f44b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eb264ff0aa494c"/>
  </p:sldMasterIdLst>
  <p:sldIdLst>
    <p:sldId xmlns:r="http://schemas.openxmlformats.org/officeDocument/2006/relationships" id="256" r:id="R78b40a0d599d4e7d"/>
    <p:sldId xmlns:r="http://schemas.openxmlformats.org/officeDocument/2006/relationships" id="257" r:id="Ra9d57cd36ff44d24"/>
    <p:sldId xmlns:r="http://schemas.openxmlformats.org/officeDocument/2006/relationships" id="258" r:id="R8f43288dab7c480c"/>
    <p:sldId xmlns:r="http://schemas.openxmlformats.org/officeDocument/2006/relationships" id="259" r:id="Rb89c6c6421f04b2f"/>
    <p:sldId xmlns:r="http://schemas.openxmlformats.org/officeDocument/2006/relationships" id="260" r:id="R9b12e2c7a2d9430d"/>
    <p:sldId xmlns:r="http://schemas.openxmlformats.org/officeDocument/2006/relationships" id="261" r:id="R5f6856749d7d4051"/>
    <p:sldId xmlns:r="http://schemas.openxmlformats.org/officeDocument/2006/relationships" id="262" r:id="R37cbbc29d8db43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eb264ff0aa494c" /><Relationship Type="http://schemas.openxmlformats.org/officeDocument/2006/relationships/slide" Target="/ppt/slides/slide1.xml" Id="R78b40a0d599d4e7d" /><Relationship Type="http://schemas.openxmlformats.org/officeDocument/2006/relationships/slide" Target="/ppt/slides/slide2.xml" Id="Ra9d57cd36ff44d24" /><Relationship Type="http://schemas.openxmlformats.org/officeDocument/2006/relationships/slide" Target="/ppt/slides/slide3.xml" Id="R8f43288dab7c480c" /><Relationship Type="http://schemas.openxmlformats.org/officeDocument/2006/relationships/slide" Target="/ppt/slides/slide4.xml" Id="Rb89c6c6421f04b2f" /><Relationship Type="http://schemas.openxmlformats.org/officeDocument/2006/relationships/slide" Target="/ppt/slides/slide5.xml" Id="R9b12e2c7a2d9430d" /><Relationship Type="http://schemas.openxmlformats.org/officeDocument/2006/relationships/slide" Target="/ppt/slides/slide6.xml" Id="R5f6856749d7d4051" /><Relationship Type="http://schemas.openxmlformats.org/officeDocument/2006/relationships/slide" Target="/ppt/slides/slide7.xml" Id="R37cbbc29d8db43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5a4487378644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98fc0676f436c" /><Relationship Type="http://schemas.openxmlformats.org/officeDocument/2006/relationships/theme" Target="/ppt/slideMasters/theme/theme1.xml" Id="R1095509e948047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298fc0676f43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2a31a62a943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4b112d18a47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2af2e38324e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38346e12a47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f3bf273744b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833bd614b4f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a3759351645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SIGLAR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SIGLAR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SIGLAR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SIGLAR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SIGLAR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SIGLAR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1 028 911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596 639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478 786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4 126 921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4 534 081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SIGLAR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NORDAL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SIGLAR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Harald Nordal, Strandabøen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925 895 849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SIGLAR AS</a:t>
            </a:r>
          </a:p>
        </p:txBody>
      </p:sp>
    </p:spTree>
  </p:cSld>
  <p:clrMapOvr>
    <a:masterClrMapping xmlns:a="http://schemas.openxmlformats.org/drawingml/2006/main"/>
  </p:clrMapOvr>
</p:sld>
</file>