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a4518c7146441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683c0abd744f00"/>
  </p:sldMasterIdLst>
  <p:sldIdLst>
    <p:sldId xmlns:r="http://schemas.openxmlformats.org/officeDocument/2006/relationships" id="256" r:id="Rc8cc07e258804c25"/>
    <p:sldId xmlns:r="http://schemas.openxmlformats.org/officeDocument/2006/relationships" id="257" r:id="Rf25f4722c191494d"/>
    <p:sldId xmlns:r="http://schemas.openxmlformats.org/officeDocument/2006/relationships" id="258" r:id="R9bf7a70e6b144d75"/>
    <p:sldId xmlns:r="http://schemas.openxmlformats.org/officeDocument/2006/relationships" id="259" r:id="R1617eb1efdfd453e"/>
    <p:sldId xmlns:r="http://schemas.openxmlformats.org/officeDocument/2006/relationships" id="260" r:id="R76b3d76338784f51"/>
    <p:sldId xmlns:r="http://schemas.openxmlformats.org/officeDocument/2006/relationships" id="261" r:id="R2b59dd49b7084ae0"/>
    <p:sldId xmlns:r="http://schemas.openxmlformats.org/officeDocument/2006/relationships" id="262" r:id="R09b35e43502b424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683c0abd744f00" /><Relationship Type="http://schemas.openxmlformats.org/officeDocument/2006/relationships/slide" Target="/ppt/slides/slide1.xml" Id="Rc8cc07e258804c25" /><Relationship Type="http://schemas.openxmlformats.org/officeDocument/2006/relationships/slide" Target="/ppt/slides/slide2.xml" Id="Rf25f4722c191494d" /><Relationship Type="http://schemas.openxmlformats.org/officeDocument/2006/relationships/slide" Target="/ppt/slides/slide3.xml" Id="R9bf7a70e6b144d75" /><Relationship Type="http://schemas.openxmlformats.org/officeDocument/2006/relationships/slide" Target="/ppt/slides/slide4.xml" Id="R1617eb1efdfd453e" /><Relationship Type="http://schemas.openxmlformats.org/officeDocument/2006/relationships/slide" Target="/ppt/slides/slide5.xml" Id="R76b3d76338784f51" /><Relationship Type="http://schemas.openxmlformats.org/officeDocument/2006/relationships/slide" Target="/ppt/slides/slide6.xml" Id="R2b59dd49b7084ae0" /><Relationship Type="http://schemas.openxmlformats.org/officeDocument/2006/relationships/slide" Target="/ppt/slides/slide7.xml" Id="R09b35e43502b424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4b40659f394b4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90f73d32eb4721" /><Relationship Type="http://schemas.openxmlformats.org/officeDocument/2006/relationships/theme" Target="/ppt/slideMasters/theme/theme1.xml" Id="R3ae5b9c548224e9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490f73d32eb472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b5466cfb894ee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596992d22e43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e09e76e0fb4b7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24c76963a145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6fe07c7fd3451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5eb6c000664cf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f8b49651bb4da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TICKET PARTNER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TICKET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TICKET PARTNER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TICKET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TICKET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TICKET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143 395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−70 644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−61 714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−41 990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444 964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TICKET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FAMILIEKOMPANIET VINDEREN AS  –  35,0 %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KARAGRA AS  –  35,0 %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NAUSTLIE AS  –  30,0 %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TICKET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Dalsbergstien 10B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0170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925 896 039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TICKET PARTNER AS</a:t>
            </a:r>
          </a:p>
        </p:txBody>
      </p:sp>
    </p:spTree>
  </p:cSld>
  <p:clrMapOvr>
    <a:masterClrMapping xmlns:a="http://schemas.openxmlformats.org/drawingml/2006/main"/>
  </p:clrMapOvr>
</p:sld>
</file>