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928828c2fb644f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f441d03af2a48ee"/>
  </p:sldMasterIdLst>
  <p:sldIdLst>
    <p:sldId xmlns:r="http://schemas.openxmlformats.org/officeDocument/2006/relationships" id="256" r:id="Rae3af9a9a1834875"/>
    <p:sldId xmlns:r="http://schemas.openxmlformats.org/officeDocument/2006/relationships" id="257" r:id="Rc47992366fae44dc"/>
    <p:sldId xmlns:r="http://schemas.openxmlformats.org/officeDocument/2006/relationships" id="258" r:id="R025888713b024a4f"/>
    <p:sldId xmlns:r="http://schemas.openxmlformats.org/officeDocument/2006/relationships" id="259" r:id="Rf1aef21bed8f4f78"/>
    <p:sldId xmlns:r="http://schemas.openxmlformats.org/officeDocument/2006/relationships" id="260" r:id="Rbe3d3b6070184454"/>
    <p:sldId xmlns:r="http://schemas.openxmlformats.org/officeDocument/2006/relationships" id="261" r:id="Rf23166219de34686"/>
    <p:sldId xmlns:r="http://schemas.openxmlformats.org/officeDocument/2006/relationships" id="262" r:id="R432bef443dd64d4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f441d03af2a48ee" /><Relationship Type="http://schemas.openxmlformats.org/officeDocument/2006/relationships/slide" Target="/ppt/slides/slide1.xml" Id="Rae3af9a9a1834875" /><Relationship Type="http://schemas.openxmlformats.org/officeDocument/2006/relationships/slide" Target="/ppt/slides/slide2.xml" Id="Rc47992366fae44dc" /><Relationship Type="http://schemas.openxmlformats.org/officeDocument/2006/relationships/slide" Target="/ppt/slides/slide3.xml" Id="R025888713b024a4f" /><Relationship Type="http://schemas.openxmlformats.org/officeDocument/2006/relationships/slide" Target="/ppt/slides/slide4.xml" Id="Rf1aef21bed8f4f78" /><Relationship Type="http://schemas.openxmlformats.org/officeDocument/2006/relationships/slide" Target="/ppt/slides/slide5.xml" Id="Rbe3d3b6070184454" /><Relationship Type="http://schemas.openxmlformats.org/officeDocument/2006/relationships/slide" Target="/ppt/slides/slide6.xml" Id="Rf23166219de34686" /><Relationship Type="http://schemas.openxmlformats.org/officeDocument/2006/relationships/slide" Target="/ppt/slides/slide7.xml" Id="R432bef443dd64d4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58902e3969e4f7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3d5a876dda4d42" /><Relationship Type="http://schemas.openxmlformats.org/officeDocument/2006/relationships/theme" Target="/ppt/slideMasters/theme/theme1.xml" Id="R8b692027d16f44b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f3d5a876dda4d4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372658a8c443b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9d0b401797449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8f96153e8b44f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c3cf91aafa464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b4c1dff1ae4e3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67afce04da414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0fdcf9bd7842d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IGGY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IGGY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IGGY HOLDING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IGGY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IGGY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IGGY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−1 576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−1 576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−6 633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434 700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IGGY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INGHILLERI LUDVIG A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IGGY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Alexander Inghilleri, Casparis gate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0174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925 898 430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IGGY HOLDING AS</a:t>
            </a:r>
          </a:p>
        </p:txBody>
      </p:sp>
    </p:spTree>
  </p:cSld>
  <p:clrMapOvr>
    <a:masterClrMapping xmlns:a="http://schemas.openxmlformats.org/drawingml/2006/main"/>
  </p:clrMapOvr>
</p:sld>
</file>