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c7f8a3b64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b58a685e845b1"/>
  </p:sldMasterIdLst>
  <p:sldIdLst>
    <p:sldId xmlns:r="http://schemas.openxmlformats.org/officeDocument/2006/relationships" id="256" r:id="R369ed9e3c4394ef0"/>
    <p:sldId xmlns:r="http://schemas.openxmlformats.org/officeDocument/2006/relationships" id="257" r:id="R217cd477aa6e42b1"/>
    <p:sldId xmlns:r="http://schemas.openxmlformats.org/officeDocument/2006/relationships" id="258" r:id="R23c1a7519e1848a5"/>
    <p:sldId xmlns:r="http://schemas.openxmlformats.org/officeDocument/2006/relationships" id="259" r:id="R5f473d4ca78d401d"/>
    <p:sldId xmlns:r="http://schemas.openxmlformats.org/officeDocument/2006/relationships" id="260" r:id="R76f0fce449bd4df8"/>
    <p:sldId xmlns:r="http://schemas.openxmlformats.org/officeDocument/2006/relationships" id="261" r:id="Rb3854339f4894651"/>
    <p:sldId xmlns:r="http://schemas.openxmlformats.org/officeDocument/2006/relationships" id="262" r:id="R1929a92af9be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b58a685e845b1" /><Relationship Type="http://schemas.openxmlformats.org/officeDocument/2006/relationships/slide" Target="/ppt/slides/slide1.xml" Id="R369ed9e3c4394ef0" /><Relationship Type="http://schemas.openxmlformats.org/officeDocument/2006/relationships/slide" Target="/ppt/slides/slide2.xml" Id="R217cd477aa6e42b1" /><Relationship Type="http://schemas.openxmlformats.org/officeDocument/2006/relationships/slide" Target="/ppt/slides/slide3.xml" Id="R23c1a7519e1848a5" /><Relationship Type="http://schemas.openxmlformats.org/officeDocument/2006/relationships/slide" Target="/ppt/slides/slide4.xml" Id="R5f473d4ca78d401d" /><Relationship Type="http://schemas.openxmlformats.org/officeDocument/2006/relationships/slide" Target="/ppt/slides/slide5.xml" Id="R76f0fce449bd4df8" /><Relationship Type="http://schemas.openxmlformats.org/officeDocument/2006/relationships/slide" Target="/ppt/slides/slide6.xml" Id="Rb3854339f4894651" /><Relationship Type="http://schemas.openxmlformats.org/officeDocument/2006/relationships/slide" Target="/ppt/slides/slide7.xml" Id="R1929a92af9be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ff9c17564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04357dba4c0d" /><Relationship Type="http://schemas.openxmlformats.org/officeDocument/2006/relationships/theme" Target="/ppt/slideMasters/theme/theme1.xml" Id="R09cd4456eae7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504357dba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5c6582e9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93c03cf5f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d79c90573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b74679b9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12850ffa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b5eeedf23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7e02f1031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