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102ebc86a42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adbda02ba24d10"/>
  </p:sldMasterIdLst>
  <p:sldIdLst>
    <p:sldId xmlns:r="http://schemas.openxmlformats.org/officeDocument/2006/relationships" id="256" r:id="Rdc6504891c2941fb"/>
    <p:sldId xmlns:r="http://schemas.openxmlformats.org/officeDocument/2006/relationships" id="257" r:id="Rbad004ceb77f4ce1"/>
    <p:sldId xmlns:r="http://schemas.openxmlformats.org/officeDocument/2006/relationships" id="258" r:id="Ra75689224a084eed"/>
    <p:sldId xmlns:r="http://schemas.openxmlformats.org/officeDocument/2006/relationships" id="259" r:id="R252077ccb66a43d9"/>
    <p:sldId xmlns:r="http://schemas.openxmlformats.org/officeDocument/2006/relationships" id="260" r:id="R01790dadb20f4d23"/>
    <p:sldId xmlns:r="http://schemas.openxmlformats.org/officeDocument/2006/relationships" id="261" r:id="R4fca9f25ea6244d2"/>
    <p:sldId xmlns:r="http://schemas.openxmlformats.org/officeDocument/2006/relationships" id="262" r:id="Rafa896678beb4f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dbda02ba24d10" /><Relationship Type="http://schemas.openxmlformats.org/officeDocument/2006/relationships/slide" Target="/ppt/slides/slide1.xml" Id="Rdc6504891c2941fb" /><Relationship Type="http://schemas.openxmlformats.org/officeDocument/2006/relationships/slide" Target="/ppt/slides/slide2.xml" Id="Rbad004ceb77f4ce1" /><Relationship Type="http://schemas.openxmlformats.org/officeDocument/2006/relationships/slide" Target="/ppt/slides/slide3.xml" Id="Ra75689224a084eed" /><Relationship Type="http://schemas.openxmlformats.org/officeDocument/2006/relationships/slide" Target="/ppt/slides/slide4.xml" Id="R252077ccb66a43d9" /><Relationship Type="http://schemas.openxmlformats.org/officeDocument/2006/relationships/slide" Target="/ppt/slides/slide5.xml" Id="R01790dadb20f4d23" /><Relationship Type="http://schemas.openxmlformats.org/officeDocument/2006/relationships/slide" Target="/ppt/slides/slide6.xml" Id="R4fca9f25ea6244d2" /><Relationship Type="http://schemas.openxmlformats.org/officeDocument/2006/relationships/slide" Target="/ppt/slides/slide7.xml" Id="Rafa896678beb4f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8c8df0671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06e459dfd4724" /><Relationship Type="http://schemas.openxmlformats.org/officeDocument/2006/relationships/theme" Target="/ppt/slideMasters/theme/theme1.xml" Id="R5592a4b19783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06e459dfd47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bbf53176b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786366d1447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4ee88d60e4f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bec0adcc04d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03c2b729947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74ac4644a45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71f8b3c3c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TAKRI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TAKRI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2 988 589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BMKR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TAMBINI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TAKRI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Hårfagres vei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925 899 003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TAKRI INVEST AS</a:t>
            </a:r>
          </a:p>
        </p:txBody>
      </p:sp>
    </p:spTree>
  </p:cSld>
  <p:clrMapOvr>
    <a:masterClrMapping xmlns:a="http://schemas.openxmlformats.org/drawingml/2006/main"/>
  </p:clrMapOvr>
</p:sld>
</file>