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90cd303eb3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45d03cdb54dc2"/>
  </p:sldMasterIdLst>
  <p:sldIdLst>
    <p:sldId xmlns:r="http://schemas.openxmlformats.org/officeDocument/2006/relationships" id="256" r:id="R7df57041477e47ea"/>
    <p:sldId xmlns:r="http://schemas.openxmlformats.org/officeDocument/2006/relationships" id="257" r:id="R2e73f0f138be439a"/>
    <p:sldId xmlns:r="http://schemas.openxmlformats.org/officeDocument/2006/relationships" id="258" r:id="R5352a2431dfb419e"/>
    <p:sldId xmlns:r="http://schemas.openxmlformats.org/officeDocument/2006/relationships" id="259" r:id="Rcc808ff560244526"/>
    <p:sldId xmlns:r="http://schemas.openxmlformats.org/officeDocument/2006/relationships" id="260" r:id="R0d65b7e575cf45d2"/>
    <p:sldId xmlns:r="http://schemas.openxmlformats.org/officeDocument/2006/relationships" id="261" r:id="Rdc896fc032a34e48"/>
    <p:sldId xmlns:r="http://schemas.openxmlformats.org/officeDocument/2006/relationships" id="262" r:id="R507e7d6637ac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45d03cdb54dc2" /><Relationship Type="http://schemas.openxmlformats.org/officeDocument/2006/relationships/slide" Target="/ppt/slides/slide1.xml" Id="R7df57041477e47ea" /><Relationship Type="http://schemas.openxmlformats.org/officeDocument/2006/relationships/slide" Target="/ppt/slides/slide2.xml" Id="R2e73f0f138be439a" /><Relationship Type="http://schemas.openxmlformats.org/officeDocument/2006/relationships/slide" Target="/ppt/slides/slide3.xml" Id="R5352a2431dfb419e" /><Relationship Type="http://schemas.openxmlformats.org/officeDocument/2006/relationships/slide" Target="/ppt/slides/slide4.xml" Id="Rcc808ff560244526" /><Relationship Type="http://schemas.openxmlformats.org/officeDocument/2006/relationships/slide" Target="/ppt/slides/slide5.xml" Id="R0d65b7e575cf45d2" /><Relationship Type="http://schemas.openxmlformats.org/officeDocument/2006/relationships/slide" Target="/ppt/slides/slide6.xml" Id="Rdc896fc032a34e48" /><Relationship Type="http://schemas.openxmlformats.org/officeDocument/2006/relationships/slide" Target="/ppt/slides/slide7.xml" Id="R507e7d6637ac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70cbadbbf44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4d998d0684a0d" /><Relationship Type="http://schemas.openxmlformats.org/officeDocument/2006/relationships/theme" Target="/ppt/slideMasters/theme/theme1.xml" Id="R7678ec88c20d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4d998d068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a418b0d4c40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dd3629a48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ac3e6879348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3f68ec549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792666ba3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880a34e0b49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b75cb98fc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FINGAL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FINGAL AS ble etablert [år] og holder til i Leinøy.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1 932 209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1 935 872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IRYNA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ODD BJØRN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Leine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6094 Leinøy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925 903 248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FINGAL AS</a:t>
            </a:r>
          </a:p>
        </p:txBody>
      </p:sp>
    </p:spTree>
  </p:cSld>
  <p:clrMapOvr>
    <a:masterClrMapping xmlns:a="http://schemas.openxmlformats.org/drawingml/2006/main"/>
  </p:clrMapOvr>
</p:sld>
</file>