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6fd854773448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1d4b0f56f446d"/>
  </p:sldMasterIdLst>
  <p:sldIdLst>
    <p:sldId xmlns:r="http://schemas.openxmlformats.org/officeDocument/2006/relationships" id="256" r:id="Re5625c8ad7134830"/>
    <p:sldId xmlns:r="http://schemas.openxmlformats.org/officeDocument/2006/relationships" id="257" r:id="R6755d538c5364f15"/>
    <p:sldId xmlns:r="http://schemas.openxmlformats.org/officeDocument/2006/relationships" id="258" r:id="Re68600b9057d4ef5"/>
    <p:sldId xmlns:r="http://schemas.openxmlformats.org/officeDocument/2006/relationships" id="259" r:id="R914363a1e1584a04"/>
    <p:sldId xmlns:r="http://schemas.openxmlformats.org/officeDocument/2006/relationships" id="260" r:id="Rc9eab18edd5e4f8b"/>
    <p:sldId xmlns:r="http://schemas.openxmlformats.org/officeDocument/2006/relationships" id="261" r:id="Rac3455a138294f35"/>
    <p:sldId xmlns:r="http://schemas.openxmlformats.org/officeDocument/2006/relationships" id="262" r:id="R95ec38ac1f70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1d4b0f56f446d" /><Relationship Type="http://schemas.openxmlformats.org/officeDocument/2006/relationships/slide" Target="/ppt/slides/slide1.xml" Id="Re5625c8ad7134830" /><Relationship Type="http://schemas.openxmlformats.org/officeDocument/2006/relationships/slide" Target="/ppt/slides/slide2.xml" Id="R6755d538c5364f15" /><Relationship Type="http://schemas.openxmlformats.org/officeDocument/2006/relationships/slide" Target="/ppt/slides/slide3.xml" Id="Re68600b9057d4ef5" /><Relationship Type="http://schemas.openxmlformats.org/officeDocument/2006/relationships/slide" Target="/ppt/slides/slide4.xml" Id="R914363a1e1584a04" /><Relationship Type="http://schemas.openxmlformats.org/officeDocument/2006/relationships/slide" Target="/ppt/slides/slide5.xml" Id="Rc9eab18edd5e4f8b" /><Relationship Type="http://schemas.openxmlformats.org/officeDocument/2006/relationships/slide" Target="/ppt/slides/slide6.xml" Id="Rac3455a138294f35" /><Relationship Type="http://schemas.openxmlformats.org/officeDocument/2006/relationships/slide" Target="/ppt/slides/slide7.xml" Id="R95ec38ac1f70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0c317340849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899d8dcd84982" /><Relationship Type="http://schemas.openxmlformats.org/officeDocument/2006/relationships/theme" Target="/ppt/slideMasters/theme/theme1.xml" Id="R64fb5240822547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1899d8dcd8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de6a4fc5245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65d2671b24e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8bfcd22174a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c3f5caf1b43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355392f6d4f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a965838354d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1a3a605ba4e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FIDY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211 306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DYBDALEN 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C.J. Hambros vei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925 922 692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FIDY HOLDING AS</a:t>
            </a:r>
          </a:p>
        </p:txBody>
      </p:sp>
    </p:spTree>
  </p:cSld>
  <p:clrMapOvr>
    <a:masterClrMapping xmlns:a="http://schemas.openxmlformats.org/drawingml/2006/main"/>
  </p:clrMapOvr>
</p:sld>
</file>