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d4831726be45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12f774e8e84281"/>
  </p:sldMasterIdLst>
  <p:sldIdLst>
    <p:sldId xmlns:r="http://schemas.openxmlformats.org/officeDocument/2006/relationships" id="256" r:id="R44b1d1202c7a4c9e"/>
    <p:sldId xmlns:r="http://schemas.openxmlformats.org/officeDocument/2006/relationships" id="257" r:id="Rc2bd0a20636a4ee2"/>
    <p:sldId xmlns:r="http://schemas.openxmlformats.org/officeDocument/2006/relationships" id="258" r:id="Rc2ef6e86fc3f4bc2"/>
    <p:sldId xmlns:r="http://schemas.openxmlformats.org/officeDocument/2006/relationships" id="259" r:id="R7c6d506ca8d94059"/>
    <p:sldId xmlns:r="http://schemas.openxmlformats.org/officeDocument/2006/relationships" id="260" r:id="R0d79ca7e3e7144ed"/>
    <p:sldId xmlns:r="http://schemas.openxmlformats.org/officeDocument/2006/relationships" id="261" r:id="R0479329f0a3446b3"/>
    <p:sldId xmlns:r="http://schemas.openxmlformats.org/officeDocument/2006/relationships" id="262" r:id="Reaa76303b8034f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2f774e8e84281" /><Relationship Type="http://schemas.openxmlformats.org/officeDocument/2006/relationships/slide" Target="/ppt/slides/slide1.xml" Id="R44b1d1202c7a4c9e" /><Relationship Type="http://schemas.openxmlformats.org/officeDocument/2006/relationships/slide" Target="/ppt/slides/slide2.xml" Id="Rc2bd0a20636a4ee2" /><Relationship Type="http://schemas.openxmlformats.org/officeDocument/2006/relationships/slide" Target="/ppt/slides/slide3.xml" Id="Rc2ef6e86fc3f4bc2" /><Relationship Type="http://schemas.openxmlformats.org/officeDocument/2006/relationships/slide" Target="/ppt/slides/slide4.xml" Id="R7c6d506ca8d94059" /><Relationship Type="http://schemas.openxmlformats.org/officeDocument/2006/relationships/slide" Target="/ppt/slides/slide5.xml" Id="R0d79ca7e3e7144ed" /><Relationship Type="http://schemas.openxmlformats.org/officeDocument/2006/relationships/slide" Target="/ppt/slides/slide6.xml" Id="R0479329f0a3446b3" /><Relationship Type="http://schemas.openxmlformats.org/officeDocument/2006/relationships/slide" Target="/ppt/slides/slide7.xml" Id="Reaa76303b8034f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4bd6599ff41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5e3eabb864808" /><Relationship Type="http://schemas.openxmlformats.org/officeDocument/2006/relationships/theme" Target="/ppt/slideMasters/theme/theme1.xml" Id="R25aac05a101a45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d5e3eabb8648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1ab98395f4b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8846b6c3046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5082f3033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0eff17f404a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dedcea0ea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0d98fb53a4c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671d0afcb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SØNNERVIK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SØNNERVIK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SØNNERVIK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SØNNERVIK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SØNNERVIK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SØNNERVIK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640 829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1 124 601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SØNNERVIK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SØNNERVIK KRISTOFFER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SØNNERVIK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Kristoffer Sønnervik, Holmenkollveien 58B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925 948 519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SØNNERVIK HOLDING AS</a:t>
            </a:r>
          </a:p>
        </p:txBody>
      </p:sp>
    </p:spTree>
  </p:cSld>
  <p:clrMapOvr>
    <a:masterClrMapping xmlns:a="http://schemas.openxmlformats.org/drawingml/2006/main"/>
  </p:clrMapOvr>
</p:sld>
</file>