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1d520446f6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6a1daeb1bd4fdf"/>
  </p:sldMasterIdLst>
  <p:sldIdLst>
    <p:sldId xmlns:r="http://schemas.openxmlformats.org/officeDocument/2006/relationships" id="256" r:id="Rac54c101a17b4caa"/>
    <p:sldId xmlns:r="http://schemas.openxmlformats.org/officeDocument/2006/relationships" id="257" r:id="R996b5a8f0a014aa1"/>
    <p:sldId xmlns:r="http://schemas.openxmlformats.org/officeDocument/2006/relationships" id="258" r:id="R31e95e71c4834d26"/>
    <p:sldId xmlns:r="http://schemas.openxmlformats.org/officeDocument/2006/relationships" id="259" r:id="R4c25f3ef5a944c9b"/>
    <p:sldId xmlns:r="http://schemas.openxmlformats.org/officeDocument/2006/relationships" id="260" r:id="Rd201137ed3a44446"/>
    <p:sldId xmlns:r="http://schemas.openxmlformats.org/officeDocument/2006/relationships" id="261" r:id="Rf3e3d8843e9f438a"/>
    <p:sldId xmlns:r="http://schemas.openxmlformats.org/officeDocument/2006/relationships" id="262" r:id="R30a1ce38bbce49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a1daeb1bd4fdf" /><Relationship Type="http://schemas.openxmlformats.org/officeDocument/2006/relationships/slide" Target="/ppt/slides/slide1.xml" Id="Rac54c101a17b4caa" /><Relationship Type="http://schemas.openxmlformats.org/officeDocument/2006/relationships/slide" Target="/ppt/slides/slide2.xml" Id="R996b5a8f0a014aa1" /><Relationship Type="http://schemas.openxmlformats.org/officeDocument/2006/relationships/slide" Target="/ppt/slides/slide3.xml" Id="R31e95e71c4834d26" /><Relationship Type="http://schemas.openxmlformats.org/officeDocument/2006/relationships/slide" Target="/ppt/slides/slide4.xml" Id="R4c25f3ef5a944c9b" /><Relationship Type="http://schemas.openxmlformats.org/officeDocument/2006/relationships/slide" Target="/ppt/slides/slide5.xml" Id="Rd201137ed3a44446" /><Relationship Type="http://schemas.openxmlformats.org/officeDocument/2006/relationships/slide" Target="/ppt/slides/slide6.xml" Id="Rf3e3d8843e9f438a" /><Relationship Type="http://schemas.openxmlformats.org/officeDocument/2006/relationships/slide" Target="/ppt/slides/slide7.xml" Id="R30a1ce38bbce49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6d792cad242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1efa6bb624107" /><Relationship Type="http://schemas.openxmlformats.org/officeDocument/2006/relationships/theme" Target="/ppt/slideMasters/theme/theme1.xml" Id="Rc40c1deae60a47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e1efa6bb6241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9c49eb3e248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de02bb70a4f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8b35018274a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97f9f5bf94f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040b8f703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1e57774d6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278e16b76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STREAMSOLUTION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STREAMSOLUTION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−1 047 894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−414 762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2 109 121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HARJO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MAXIT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MDURANT LTD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LARSEN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WESTCO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www.streamsolution.no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STREAMSOLUTION AS</a:t>
            </a:r>
          </a:p>
        </p:txBody>
      </p:sp>
    </p:spTree>
  </p:cSld>
  <p:clrMapOvr>
    <a:masterClrMapping xmlns:a="http://schemas.openxmlformats.org/drawingml/2006/main"/>
  </p:clrMapOvr>
</p:sld>
</file>