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144cc38771e452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24986c94d014703"/>
  </p:sldMasterIdLst>
  <p:sldIdLst>
    <p:sldId xmlns:r="http://schemas.openxmlformats.org/officeDocument/2006/relationships" id="256" r:id="R9f3aa0319def4139"/>
    <p:sldId xmlns:r="http://schemas.openxmlformats.org/officeDocument/2006/relationships" id="257" r:id="R0ec17a04deec4811"/>
    <p:sldId xmlns:r="http://schemas.openxmlformats.org/officeDocument/2006/relationships" id="258" r:id="Rac1c4519fb834f79"/>
    <p:sldId xmlns:r="http://schemas.openxmlformats.org/officeDocument/2006/relationships" id="259" r:id="R4891e8c63bdc468c"/>
    <p:sldId xmlns:r="http://schemas.openxmlformats.org/officeDocument/2006/relationships" id="260" r:id="R875b7bbbc6474df5"/>
    <p:sldId xmlns:r="http://schemas.openxmlformats.org/officeDocument/2006/relationships" id="261" r:id="R14b68c2a5e7748e9"/>
    <p:sldId xmlns:r="http://schemas.openxmlformats.org/officeDocument/2006/relationships" id="262" r:id="Rae86cd53281e4b8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4986c94d014703" /><Relationship Type="http://schemas.openxmlformats.org/officeDocument/2006/relationships/slide" Target="/ppt/slides/slide1.xml" Id="R9f3aa0319def4139" /><Relationship Type="http://schemas.openxmlformats.org/officeDocument/2006/relationships/slide" Target="/ppt/slides/slide2.xml" Id="R0ec17a04deec4811" /><Relationship Type="http://schemas.openxmlformats.org/officeDocument/2006/relationships/slide" Target="/ppt/slides/slide3.xml" Id="Rac1c4519fb834f79" /><Relationship Type="http://schemas.openxmlformats.org/officeDocument/2006/relationships/slide" Target="/ppt/slides/slide4.xml" Id="R4891e8c63bdc468c" /><Relationship Type="http://schemas.openxmlformats.org/officeDocument/2006/relationships/slide" Target="/ppt/slides/slide5.xml" Id="R875b7bbbc6474df5" /><Relationship Type="http://schemas.openxmlformats.org/officeDocument/2006/relationships/slide" Target="/ppt/slides/slide6.xml" Id="R14b68c2a5e7748e9" /><Relationship Type="http://schemas.openxmlformats.org/officeDocument/2006/relationships/slide" Target="/ppt/slides/slide7.xml" Id="Rae86cd53281e4b8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e2eb741db8426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76bafb7c1345bb" /><Relationship Type="http://schemas.openxmlformats.org/officeDocument/2006/relationships/theme" Target="/ppt/slideMasters/theme/theme1.xml" Id="R9bfd559de524486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576bafb7c1345b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af66da0de1487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e8e19ef0e8421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2295ea47b244d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4dabdcccca47c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289be352a94ce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e3a9056be5441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d1b6c07069492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NORMEAT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NORMEAT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NORMEAT HOLDING AS ble etablert [år] og holder til i Paradis.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NORMEAT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NORMEAT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NORMEAT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459 665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242 107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17 032 423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152 379 367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152 807 545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NORMEAT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JAKOB BRYNJULFSEN KVALHEIM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NORMEAT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Tveiteråsvegen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5232 Paradis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925 974 331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NORMEAT HOLDING AS</a:t>
            </a:r>
          </a:p>
        </p:txBody>
      </p:sp>
    </p:spTree>
  </p:cSld>
  <p:clrMapOvr>
    <a:masterClrMapping xmlns:a="http://schemas.openxmlformats.org/drawingml/2006/main"/>
  </p:clrMapOvr>
</p:sld>
</file>