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e6e174f2de42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a17f61142e404b"/>
  </p:sldMasterIdLst>
  <p:sldIdLst>
    <p:sldId xmlns:r="http://schemas.openxmlformats.org/officeDocument/2006/relationships" id="256" r:id="R8cb61116085341e6"/>
    <p:sldId xmlns:r="http://schemas.openxmlformats.org/officeDocument/2006/relationships" id="257" r:id="Re7f7778a771545cd"/>
    <p:sldId xmlns:r="http://schemas.openxmlformats.org/officeDocument/2006/relationships" id="258" r:id="Rdf3522a6bae14f99"/>
    <p:sldId xmlns:r="http://schemas.openxmlformats.org/officeDocument/2006/relationships" id="259" r:id="R8c6c5f6ec39f4b04"/>
    <p:sldId xmlns:r="http://schemas.openxmlformats.org/officeDocument/2006/relationships" id="260" r:id="R5c1fa9f0c60c48d3"/>
    <p:sldId xmlns:r="http://schemas.openxmlformats.org/officeDocument/2006/relationships" id="261" r:id="R3e42d7526a6d480d"/>
    <p:sldId xmlns:r="http://schemas.openxmlformats.org/officeDocument/2006/relationships" id="262" r:id="R2ac884efa7284a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a17f61142e404b" /><Relationship Type="http://schemas.openxmlformats.org/officeDocument/2006/relationships/slide" Target="/ppt/slides/slide1.xml" Id="R8cb61116085341e6" /><Relationship Type="http://schemas.openxmlformats.org/officeDocument/2006/relationships/slide" Target="/ppt/slides/slide2.xml" Id="Re7f7778a771545cd" /><Relationship Type="http://schemas.openxmlformats.org/officeDocument/2006/relationships/slide" Target="/ppt/slides/slide3.xml" Id="Rdf3522a6bae14f99" /><Relationship Type="http://schemas.openxmlformats.org/officeDocument/2006/relationships/slide" Target="/ppt/slides/slide4.xml" Id="R8c6c5f6ec39f4b04" /><Relationship Type="http://schemas.openxmlformats.org/officeDocument/2006/relationships/slide" Target="/ppt/slides/slide5.xml" Id="R5c1fa9f0c60c48d3" /><Relationship Type="http://schemas.openxmlformats.org/officeDocument/2006/relationships/slide" Target="/ppt/slides/slide6.xml" Id="R3e42d7526a6d480d" /><Relationship Type="http://schemas.openxmlformats.org/officeDocument/2006/relationships/slide" Target="/ppt/slides/slide7.xml" Id="R2ac884efa7284a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b97b9fec1243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4ad7fdaf784e9a" /><Relationship Type="http://schemas.openxmlformats.org/officeDocument/2006/relationships/theme" Target="/ppt/slideMasters/theme/theme1.xml" Id="R9d8c16fbfe1a4c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4ad7fdaf784e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2ab0c4b2f146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4187fc6cca4c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479a6538e846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81e49d69b247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a3f65d4d0f4b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3409fca63544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2eaa6667fc45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WINSUB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WINSUB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WINSUB AS ble etablert [år] og holder til i Saltnes.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WINSUB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WINSUB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WINSUB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1 190 607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74 920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−22 553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447 806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WINSUB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HW-HOLDING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WINSUB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Gamleveien 81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1642 Saltnes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925 974 439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WINSUB AS</a:t>
            </a:r>
          </a:p>
        </p:txBody>
      </p:sp>
    </p:spTree>
  </p:cSld>
  <p:clrMapOvr>
    <a:masterClrMapping xmlns:a="http://schemas.openxmlformats.org/drawingml/2006/main"/>
  </p:clrMapOvr>
</p:sld>
</file>