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1056c0b2cc46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051068db34a1f"/>
  </p:sldMasterIdLst>
  <p:sldIdLst>
    <p:sldId xmlns:r="http://schemas.openxmlformats.org/officeDocument/2006/relationships" id="256" r:id="Rb17a905cdf5642e6"/>
    <p:sldId xmlns:r="http://schemas.openxmlformats.org/officeDocument/2006/relationships" id="257" r:id="Rbc0a6df4128a44c4"/>
    <p:sldId xmlns:r="http://schemas.openxmlformats.org/officeDocument/2006/relationships" id="258" r:id="R8900ad30bffa4463"/>
    <p:sldId xmlns:r="http://schemas.openxmlformats.org/officeDocument/2006/relationships" id="259" r:id="R8c39e54ea7724eb5"/>
    <p:sldId xmlns:r="http://schemas.openxmlformats.org/officeDocument/2006/relationships" id="260" r:id="R9e9169a4044d4b32"/>
    <p:sldId xmlns:r="http://schemas.openxmlformats.org/officeDocument/2006/relationships" id="261" r:id="R9d8f799c12954e84"/>
    <p:sldId xmlns:r="http://schemas.openxmlformats.org/officeDocument/2006/relationships" id="262" r:id="Rb4f06303c45c4d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051068db34a1f" /><Relationship Type="http://schemas.openxmlformats.org/officeDocument/2006/relationships/slide" Target="/ppt/slides/slide1.xml" Id="Rb17a905cdf5642e6" /><Relationship Type="http://schemas.openxmlformats.org/officeDocument/2006/relationships/slide" Target="/ppt/slides/slide2.xml" Id="Rbc0a6df4128a44c4" /><Relationship Type="http://schemas.openxmlformats.org/officeDocument/2006/relationships/slide" Target="/ppt/slides/slide3.xml" Id="R8900ad30bffa4463" /><Relationship Type="http://schemas.openxmlformats.org/officeDocument/2006/relationships/slide" Target="/ppt/slides/slide4.xml" Id="R8c39e54ea7724eb5" /><Relationship Type="http://schemas.openxmlformats.org/officeDocument/2006/relationships/slide" Target="/ppt/slides/slide5.xml" Id="R9e9169a4044d4b32" /><Relationship Type="http://schemas.openxmlformats.org/officeDocument/2006/relationships/slide" Target="/ppt/slides/slide6.xml" Id="R9d8f799c12954e84" /><Relationship Type="http://schemas.openxmlformats.org/officeDocument/2006/relationships/slide" Target="/ppt/slides/slide7.xml" Id="Rb4f06303c45c4d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0daffd569e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a92c227fc4d17" /><Relationship Type="http://schemas.openxmlformats.org/officeDocument/2006/relationships/theme" Target="/ppt/slideMasters/theme/theme1.xml" Id="Rd28e7100b11c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3a92c227fc4d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e1b600fee47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b5a89fe7044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d6018f68744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098e1878d43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de0220e414b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9502e18324a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d63fac98647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MOOSE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MOOSE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ELG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Rognsveien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