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796a582b2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6184094984b42"/>
  </p:sldMasterIdLst>
  <p:sldIdLst>
    <p:sldId xmlns:r="http://schemas.openxmlformats.org/officeDocument/2006/relationships" id="256" r:id="Ra8be51fb489146b0"/>
    <p:sldId xmlns:r="http://schemas.openxmlformats.org/officeDocument/2006/relationships" id="257" r:id="R58bd850fc10e47fd"/>
    <p:sldId xmlns:r="http://schemas.openxmlformats.org/officeDocument/2006/relationships" id="258" r:id="R8d663d89f18b4d4d"/>
    <p:sldId xmlns:r="http://schemas.openxmlformats.org/officeDocument/2006/relationships" id="259" r:id="Rd911924a42fa46fa"/>
    <p:sldId xmlns:r="http://schemas.openxmlformats.org/officeDocument/2006/relationships" id="260" r:id="Rc5d31e7cdd6b46c7"/>
    <p:sldId xmlns:r="http://schemas.openxmlformats.org/officeDocument/2006/relationships" id="261" r:id="Rdd27c87d3d5e4afd"/>
    <p:sldId xmlns:r="http://schemas.openxmlformats.org/officeDocument/2006/relationships" id="262" r:id="Rbf51bad1b717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6184094984b42" /><Relationship Type="http://schemas.openxmlformats.org/officeDocument/2006/relationships/slide" Target="/ppt/slides/slide1.xml" Id="Ra8be51fb489146b0" /><Relationship Type="http://schemas.openxmlformats.org/officeDocument/2006/relationships/slide" Target="/ppt/slides/slide2.xml" Id="R58bd850fc10e47fd" /><Relationship Type="http://schemas.openxmlformats.org/officeDocument/2006/relationships/slide" Target="/ppt/slides/slide3.xml" Id="R8d663d89f18b4d4d" /><Relationship Type="http://schemas.openxmlformats.org/officeDocument/2006/relationships/slide" Target="/ppt/slides/slide4.xml" Id="Rd911924a42fa46fa" /><Relationship Type="http://schemas.openxmlformats.org/officeDocument/2006/relationships/slide" Target="/ppt/slides/slide5.xml" Id="Rc5d31e7cdd6b46c7" /><Relationship Type="http://schemas.openxmlformats.org/officeDocument/2006/relationships/slide" Target="/ppt/slides/slide6.xml" Id="Rdd27c87d3d5e4afd" /><Relationship Type="http://schemas.openxmlformats.org/officeDocument/2006/relationships/slide" Target="/ppt/slides/slide7.xml" Id="Rbf51bad1b717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bbc951f6549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8aef690894040" /><Relationship Type="http://schemas.openxmlformats.org/officeDocument/2006/relationships/theme" Target="/ppt/slideMasters/theme/theme1.xml" Id="Rf0510e953e5040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8aef69089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27343f4e2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cc833f03f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80730f34e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1610aa9b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b63a29874c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cd9eda9a245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ffd4a8d3b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 ECONOMICS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 ECONOMICS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628 364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925 984 736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 ECONOMICS AS</a:t>
            </a:r>
          </a:p>
        </p:txBody>
      </p:sp>
    </p:spTree>
  </p:cSld>
  <p:clrMapOvr>
    <a:masterClrMapping xmlns:a="http://schemas.openxmlformats.org/drawingml/2006/main"/>
  </p:clrMapOvr>
</p:sld>
</file>