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ff641120584c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25b1db94524c76"/>
  </p:sldMasterIdLst>
  <p:sldIdLst>
    <p:sldId xmlns:r="http://schemas.openxmlformats.org/officeDocument/2006/relationships" id="256" r:id="Rd0e01057b0bd4f87"/>
    <p:sldId xmlns:r="http://schemas.openxmlformats.org/officeDocument/2006/relationships" id="257" r:id="Rb345536c5332404f"/>
    <p:sldId xmlns:r="http://schemas.openxmlformats.org/officeDocument/2006/relationships" id="258" r:id="R1ccaf391895e4c64"/>
    <p:sldId xmlns:r="http://schemas.openxmlformats.org/officeDocument/2006/relationships" id="259" r:id="Rd73aa03ffa634a00"/>
    <p:sldId xmlns:r="http://schemas.openxmlformats.org/officeDocument/2006/relationships" id="260" r:id="R633ceb99c3ed4019"/>
    <p:sldId xmlns:r="http://schemas.openxmlformats.org/officeDocument/2006/relationships" id="261" r:id="Ra88151bb8bd64fbc"/>
    <p:sldId xmlns:r="http://schemas.openxmlformats.org/officeDocument/2006/relationships" id="262" r:id="R86049b254d6540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25b1db94524c76" /><Relationship Type="http://schemas.openxmlformats.org/officeDocument/2006/relationships/slide" Target="/ppt/slides/slide1.xml" Id="Rd0e01057b0bd4f87" /><Relationship Type="http://schemas.openxmlformats.org/officeDocument/2006/relationships/slide" Target="/ppt/slides/slide2.xml" Id="Rb345536c5332404f" /><Relationship Type="http://schemas.openxmlformats.org/officeDocument/2006/relationships/slide" Target="/ppt/slides/slide3.xml" Id="R1ccaf391895e4c64" /><Relationship Type="http://schemas.openxmlformats.org/officeDocument/2006/relationships/slide" Target="/ppt/slides/slide4.xml" Id="Rd73aa03ffa634a00" /><Relationship Type="http://schemas.openxmlformats.org/officeDocument/2006/relationships/slide" Target="/ppt/slides/slide5.xml" Id="R633ceb99c3ed4019" /><Relationship Type="http://schemas.openxmlformats.org/officeDocument/2006/relationships/slide" Target="/ppt/slides/slide6.xml" Id="Ra88151bb8bd64fbc" /><Relationship Type="http://schemas.openxmlformats.org/officeDocument/2006/relationships/slide" Target="/ppt/slides/slide7.xml" Id="R86049b254d6540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8abf8873b84d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b4559861646b5" /><Relationship Type="http://schemas.openxmlformats.org/officeDocument/2006/relationships/theme" Target="/ppt/slideMasters/theme/theme1.xml" Id="R0213a43a460f4d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9b4559861646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fa8ab9e6144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d4aa2b65a44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c906a45d04f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dafc7f2da43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1f9f7de184e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f7b30345a46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2232b6e3345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JESPER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JESPER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606 503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945 369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1 370 070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CHRISTIAN J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Jesper Nygaard, Olaf Bulls 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925 985 341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