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4229f300444d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ea2a4db4834af8"/>
  </p:sldMasterIdLst>
  <p:sldIdLst>
    <p:sldId xmlns:r="http://schemas.openxmlformats.org/officeDocument/2006/relationships" id="256" r:id="Rccfa84390bca45f7"/>
    <p:sldId xmlns:r="http://schemas.openxmlformats.org/officeDocument/2006/relationships" id="257" r:id="R5e86e87cb94c48f4"/>
    <p:sldId xmlns:r="http://schemas.openxmlformats.org/officeDocument/2006/relationships" id="258" r:id="Re3afb472167044c6"/>
    <p:sldId xmlns:r="http://schemas.openxmlformats.org/officeDocument/2006/relationships" id="259" r:id="Rd4f9553dd4e24463"/>
    <p:sldId xmlns:r="http://schemas.openxmlformats.org/officeDocument/2006/relationships" id="260" r:id="Ra0db00aa24504c13"/>
    <p:sldId xmlns:r="http://schemas.openxmlformats.org/officeDocument/2006/relationships" id="261" r:id="R51ee4cd17f874e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ea2a4db4834af8" /><Relationship Type="http://schemas.openxmlformats.org/officeDocument/2006/relationships/slide" Target="/ppt/slides/slide1.xml" Id="Rccfa84390bca45f7" /><Relationship Type="http://schemas.openxmlformats.org/officeDocument/2006/relationships/slide" Target="/ppt/slides/slide2.xml" Id="R5e86e87cb94c48f4" /><Relationship Type="http://schemas.openxmlformats.org/officeDocument/2006/relationships/slide" Target="/ppt/slides/slide3.xml" Id="Re3afb472167044c6" /><Relationship Type="http://schemas.openxmlformats.org/officeDocument/2006/relationships/slide" Target="/ppt/slides/slide4.xml" Id="Rd4f9553dd4e24463" /><Relationship Type="http://schemas.openxmlformats.org/officeDocument/2006/relationships/slide" Target="/ppt/slides/slide5.xml" Id="Ra0db00aa24504c13" /><Relationship Type="http://schemas.openxmlformats.org/officeDocument/2006/relationships/slide" Target="/ppt/slides/slide6.xml" Id="R51ee4cd17f874e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7c8886e9414f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a111408724c10" /><Relationship Type="http://schemas.openxmlformats.org/officeDocument/2006/relationships/theme" Target="/ppt/slideMasters/theme/theme1.xml" Id="Rfd073764d0114e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aa111408724c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465f44ba84a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4a1aacee440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b2610f88e44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572af87b843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761c36cb744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ae9c77fcb4a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AMACK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AMACK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AMACK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AMACK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AMACK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AMACK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ALEXANDER TVETER  –  25,2 %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TVETER  –  24,9 %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TVETER  –  24,9 %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MARIE TVETER  –  24,9 %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AMACK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Christian Tveter, Severin Kjærs vei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3117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925 987 697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AMACK AS</a:t>
            </a:r>
          </a:p>
        </p:txBody>
      </p:sp>
    </p:spTree>
  </p:cSld>
  <p:clrMapOvr>
    <a:masterClrMapping xmlns:a="http://schemas.openxmlformats.org/drawingml/2006/main"/>
  </p:clrMapOvr>
</p:sld>
</file>