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262512709d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bfe1112e4341aa"/>
  </p:sldMasterIdLst>
  <p:sldIdLst>
    <p:sldId xmlns:r="http://schemas.openxmlformats.org/officeDocument/2006/relationships" id="256" r:id="R3c1dc30a7b3647ad"/>
    <p:sldId xmlns:r="http://schemas.openxmlformats.org/officeDocument/2006/relationships" id="257" r:id="R09afcba0c83c4a40"/>
    <p:sldId xmlns:r="http://schemas.openxmlformats.org/officeDocument/2006/relationships" id="258" r:id="R56ad1f15d5cb46c0"/>
    <p:sldId xmlns:r="http://schemas.openxmlformats.org/officeDocument/2006/relationships" id="259" r:id="Rab9a4b0c0ea04314"/>
    <p:sldId xmlns:r="http://schemas.openxmlformats.org/officeDocument/2006/relationships" id="260" r:id="Rfd7530ba74f4464b"/>
    <p:sldId xmlns:r="http://schemas.openxmlformats.org/officeDocument/2006/relationships" id="261" r:id="R5950951afc6a4807"/>
    <p:sldId xmlns:r="http://schemas.openxmlformats.org/officeDocument/2006/relationships" id="262" r:id="Rabd2698e888e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fe1112e4341aa" /><Relationship Type="http://schemas.openxmlformats.org/officeDocument/2006/relationships/slide" Target="/ppt/slides/slide1.xml" Id="R3c1dc30a7b3647ad" /><Relationship Type="http://schemas.openxmlformats.org/officeDocument/2006/relationships/slide" Target="/ppt/slides/slide2.xml" Id="R09afcba0c83c4a40" /><Relationship Type="http://schemas.openxmlformats.org/officeDocument/2006/relationships/slide" Target="/ppt/slides/slide3.xml" Id="R56ad1f15d5cb46c0" /><Relationship Type="http://schemas.openxmlformats.org/officeDocument/2006/relationships/slide" Target="/ppt/slides/slide4.xml" Id="Rab9a4b0c0ea04314" /><Relationship Type="http://schemas.openxmlformats.org/officeDocument/2006/relationships/slide" Target="/ppt/slides/slide5.xml" Id="Rfd7530ba74f4464b" /><Relationship Type="http://schemas.openxmlformats.org/officeDocument/2006/relationships/slide" Target="/ppt/slides/slide6.xml" Id="R5950951afc6a4807" /><Relationship Type="http://schemas.openxmlformats.org/officeDocument/2006/relationships/slide" Target="/ppt/slides/slide7.xml" Id="Rabd2698e888e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86418dd6b44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b217cd2d49de" /><Relationship Type="http://schemas.openxmlformats.org/officeDocument/2006/relationships/theme" Target="/ppt/slideMasters/theme/theme1.xml" Id="R8c1223ba6c40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0b217cd2d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51a6efd154f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81f2592a8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dfc241204d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ebfb52c0448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56a4167ce44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c287481d54a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17dc53a2145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GJERDALEN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GJERDALEN ENTREPRENØR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185 449 769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23 532 576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19 302 394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26 517 833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97 879 906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SOLSTEIN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Hovemovegen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925 994 685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