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c8fcbaac68944a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e53181a71a34d6b"/>
  </p:sldMasterIdLst>
  <p:sldIdLst>
    <p:sldId xmlns:r="http://schemas.openxmlformats.org/officeDocument/2006/relationships" id="256" r:id="R895cfe70fd904649"/>
    <p:sldId xmlns:r="http://schemas.openxmlformats.org/officeDocument/2006/relationships" id="257" r:id="R00c4657aa20b4b6a"/>
    <p:sldId xmlns:r="http://schemas.openxmlformats.org/officeDocument/2006/relationships" id="258" r:id="R146ec4f898c44816"/>
    <p:sldId xmlns:r="http://schemas.openxmlformats.org/officeDocument/2006/relationships" id="259" r:id="R67d38c30111d46f1"/>
    <p:sldId xmlns:r="http://schemas.openxmlformats.org/officeDocument/2006/relationships" id="260" r:id="R2f1507cd97f14cc9"/>
    <p:sldId xmlns:r="http://schemas.openxmlformats.org/officeDocument/2006/relationships" id="261" r:id="R8d34423e15b645c4"/>
    <p:sldId xmlns:r="http://schemas.openxmlformats.org/officeDocument/2006/relationships" id="262" r:id="R9be90dfe5b9340f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e53181a71a34d6b" /><Relationship Type="http://schemas.openxmlformats.org/officeDocument/2006/relationships/slide" Target="/ppt/slides/slide1.xml" Id="R895cfe70fd904649" /><Relationship Type="http://schemas.openxmlformats.org/officeDocument/2006/relationships/slide" Target="/ppt/slides/slide2.xml" Id="R00c4657aa20b4b6a" /><Relationship Type="http://schemas.openxmlformats.org/officeDocument/2006/relationships/slide" Target="/ppt/slides/slide3.xml" Id="R146ec4f898c44816" /><Relationship Type="http://schemas.openxmlformats.org/officeDocument/2006/relationships/slide" Target="/ppt/slides/slide4.xml" Id="R67d38c30111d46f1" /><Relationship Type="http://schemas.openxmlformats.org/officeDocument/2006/relationships/slide" Target="/ppt/slides/slide5.xml" Id="R2f1507cd97f14cc9" /><Relationship Type="http://schemas.openxmlformats.org/officeDocument/2006/relationships/slide" Target="/ppt/slides/slide6.xml" Id="R8d34423e15b645c4" /><Relationship Type="http://schemas.openxmlformats.org/officeDocument/2006/relationships/slide" Target="/ppt/slides/slide7.xml" Id="R9be90dfe5b9340f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e033d7a51414df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b9a498150546f4" /><Relationship Type="http://schemas.openxmlformats.org/officeDocument/2006/relationships/theme" Target="/ppt/slideMasters/theme/theme1.xml" Id="R2e59d0c8e36b475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db9a498150546f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c6bfeebf8643b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f850811968403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ba642f98f14cd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a52d0571fa484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83de4cd87949e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2eae91c723412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9c9332ae57482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RSF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RSF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RSF HOLDING AS ble etablert [år] og holder til i Florø.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RSF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RSF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RSF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−50 028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500 000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3 380 001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3 869 914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RSF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ASK KURT KORNELIUSSEN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GJERDE JOACIM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MIDTBØ ASLE HELGE  –  33,3 %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RSF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Industrivegen 22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6905 Florø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926 018 949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RSF HOLDING AS</a:t>
            </a:r>
          </a:p>
        </p:txBody>
      </p:sp>
    </p:spTree>
  </p:cSld>
  <p:clrMapOvr>
    <a:masterClrMapping xmlns:a="http://schemas.openxmlformats.org/drawingml/2006/main"/>
  </p:clrMapOvr>
</p:sld>
</file>