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d0d2951cb14b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d095ace79c4813"/>
  </p:sldMasterIdLst>
  <p:sldIdLst>
    <p:sldId xmlns:r="http://schemas.openxmlformats.org/officeDocument/2006/relationships" id="256" r:id="Rc2b4decc39ef48e7"/>
    <p:sldId xmlns:r="http://schemas.openxmlformats.org/officeDocument/2006/relationships" id="257" r:id="R2609fd20c75e4991"/>
    <p:sldId xmlns:r="http://schemas.openxmlformats.org/officeDocument/2006/relationships" id="258" r:id="Rc5c034adab5f4cd5"/>
    <p:sldId xmlns:r="http://schemas.openxmlformats.org/officeDocument/2006/relationships" id="259" r:id="R6dbbdb310b2f4676"/>
    <p:sldId xmlns:r="http://schemas.openxmlformats.org/officeDocument/2006/relationships" id="260" r:id="R71c2a99d16404bff"/>
    <p:sldId xmlns:r="http://schemas.openxmlformats.org/officeDocument/2006/relationships" id="261" r:id="R0dd0e05007754d8e"/>
    <p:sldId xmlns:r="http://schemas.openxmlformats.org/officeDocument/2006/relationships" id="262" r:id="Rf34ef1916dd644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095ace79c4813" /><Relationship Type="http://schemas.openxmlformats.org/officeDocument/2006/relationships/slide" Target="/ppt/slides/slide1.xml" Id="Rc2b4decc39ef48e7" /><Relationship Type="http://schemas.openxmlformats.org/officeDocument/2006/relationships/slide" Target="/ppt/slides/slide2.xml" Id="R2609fd20c75e4991" /><Relationship Type="http://schemas.openxmlformats.org/officeDocument/2006/relationships/slide" Target="/ppt/slides/slide3.xml" Id="Rc5c034adab5f4cd5" /><Relationship Type="http://schemas.openxmlformats.org/officeDocument/2006/relationships/slide" Target="/ppt/slides/slide4.xml" Id="R6dbbdb310b2f4676" /><Relationship Type="http://schemas.openxmlformats.org/officeDocument/2006/relationships/slide" Target="/ppt/slides/slide5.xml" Id="R71c2a99d16404bff" /><Relationship Type="http://schemas.openxmlformats.org/officeDocument/2006/relationships/slide" Target="/ppt/slides/slide6.xml" Id="R0dd0e05007754d8e" /><Relationship Type="http://schemas.openxmlformats.org/officeDocument/2006/relationships/slide" Target="/ppt/slides/slide7.xml" Id="Rf34ef1916dd644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b7d99b10bf40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b18e2f7da40f4" /><Relationship Type="http://schemas.openxmlformats.org/officeDocument/2006/relationships/theme" Target="/ppt/slideMasters/theme/theme1.xml" Id="R6d07f91328ae49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9b18e2f7da40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7f46c754e41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900909a4e4d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b226953364d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8b9cc939449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1e6b9d31c40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824ddf39c4f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c76bbbd6142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SPZ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SPZ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SPZ AS ble etablert [år] og holder til i Bølandet.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SPZ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SPZ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SPZ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156 774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253 106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253 106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SPZ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ESPESETH LINDA SUSANN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SPZ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Frøystadvågvegen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6095 Bølandet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926 031 449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SPZ AS</a:t>
            </a:r>
          </a:p>
        </p:txBody>
      </p:sp>
    </p:spTree>
  </p:cSld>
  <p:clrMapOvr>
    <a:masterClrMapping xmlns:a="http://schemas.openxmlformats.org/drawingml/2006/main"/>
  </p:clrMapOvr>
</p:sld>
</file>