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c6b02c32c6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60ba5ff2747ad"/>
  </p:sldMasterIdLst>
  <p:sldIdLst>
    <p:sldId xmlns:r="http://schemas.openxmlformats.org/officeDocument/2006/relationships" id="256" r:id="R9aabc2788c4f4a7b"/>
    <p:sldId xmlns:r="http://schemas.openxmlformats.org/officeDocument/2006/relationships" id="257" r:id="R8b1493f95ee3470c"/>
    <p:sldId xmlns:r="http://schemas.openxmlformats.org/officeDocument/2006/relationships" id="258" r:id="Rb00b1c872f0c4074"/>
    <p:sldId xmlns:r="http://schemas.openxmlformats.org/officeDocument/2006/relationships" id="259" r:id="R66eccd5846404156"/>
    <p:sldId xmlns:r="http://schemas.openxmlformats.org/officeDocument/2006/relationships" id="260" r:id="Rb499520ec2184c34"/>
    <p:sldId xmlns:r="http://schemas.openxmlformats.org/officeDocument/2006/relationships" id="261" r:id="R15c4213f8f7246ce"/>
    <p:sldId xmlns:r="http://schemas.openxmlformats.org/officeDocument/2006/relationships" id="262" r:id="Rd9d3a03c5e6142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60ba5ff2747ad" /><Relationship Type="http://schemas.openxmlformats.org/officeDocument/2006/relationships/slide" Target="/ppt/slides/slide1.xml" Id="R9aabc2788c4f4a7b" /><Relationship Type="http://schemas.openxmlformats.org/officeDocument/2006/relationships/slide" Target="/ppt/slides/slide2.xml" Id="R8b1493f95ee3470c" /><Relationship Type="http://schemas.openxmlformats.org/officeDocument/2006/relationships/slide" Target="/ppt/slides/slide3.xml" Id="Rb00b1c872f0c4074" /><Relationship Type="http://schemas.openxmlformats.org/officeDocument/2006/relationships/slide" Target="/ppt/slides/slide4.xml" Id="R66eccd5846404156" /><Relationship Type="http://schemas.openxmlformats.org/officeDocument/2006/relationships/slide" Target="/ppt/slides/slide5.xml" Id="Rb499520ec2184c34" /><Relationship Type="http://schemas.openxmlformats.org/officeDocument/2006/relationships/slide" Target="/ppt/slides/slide6.xml" Id="R15c4213f8f7246ce" /><Relationship Type="http://schemas.openxmlformats.org/officeDocument/2006/relationships/slide" Target="/ppt/slides/slide7.xml" Id="Rd9d3a03c5e6142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cf279802b48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c6b9074a64247" /><Relationship Type="http://schemas.openxmlformats.org/officeDocument/2006/relationships/theme" Target="/ppt/slideMasters/theme/theme1.xml" Id="Rbeb7f9378c52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9c6b9074a642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43cd9dd62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46d54f435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1e776753444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a01336ccb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8face8363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d12884f7745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30af8d8b41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LUJ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2 570 102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ULLEBERG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Wikborg Rein Advokatfirma AS, Dronning Mauds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926 039 261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LUJ INVEST AS</a:t>
            </a:r>
          </a:p>
        </p:txBody>
      </p:sp>
    </p:spTree>
  </p:cSld>
  <p:clrMapOvr>
    <a:masterClrMapping xmlns:a="http://schemas.openxmlformats.org/drawingml/2006/main"/>
  </p:clrMapOvr>
</p:sld>
</file>