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8702cbe565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f88c678644b5a"/>
  </p:sldMasterIdLst>
  <p:sldIdLst>
    <p:sldId xmlns:r="http://schemas.openxmlformats.org/officeDocument/2006/relationships" id="256" r:id="R7a781261e27b469d"/>
    <p:sldId xmlns:r="http://schemas.openxmlformats.org/officeDocument/2006/relationships" id="257" r:id="Rb8477b2e1f644b44"/>
    <p:sldId xmlns:r="http://schemas.openxmlformats.org/officeDocument/2006/relationships" id="258" r:id="Rdb8a390e9dac4b75"/>
    <p:sldId xmlns:r="http://schemas.openxmlformats.org/officeDocument/2006/relationships" id="259" r:id="R2cd890931e3a4e5d"/>
    <p:sldId xmlns:r="http://schemas.openxmlformats.org/officeDocument/2006/relationships" id="260" r:id="R21bfba758c044054"/>
    <p:sldId xmlns:r="http://schemas.openxmlformats.org/officeDocument/2006/relationships" id="261" r:id="Rc2f96988ffc14772"/>
    <p:sldId xmlns:r="http://schemas.openxmlformats.org/officeDocument/2006/relationships" id="262" r:id="R4b0bfe18b8914c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f88c678644b5a" /><Relationship Type="http://schemas.openxmlformats.org/officeDocument/2006/relationships/slide" Target="/ppt/slides/slide1.xml" Id="R7a781261e27b469d" /><Relationship Type="http://schemas.openxmlformats.org/officeDocument/2006/relationships/slide" Target="/ppt/slides/slide2.xml" Id="Rb8477b2e1f644b44" /><Relationship Type="http://schemas.openxmlformats.org/officeDocument/2006/relationships/slide" Target="/ppt/slides/slide3.xml" Id="Rdb8a390e9dac4b75" /><Relationship Type="http://schemas.openxmlformats.org/officeDocument/2006/relationships/slide" Target="/ppt/slides/slide4.xml" Id="R2cd890931e3a4e5d" /><Relationship Type="http://schemas.openxmlformats.org/officeDocument/2006/relationships/slide" Target="/ppt/slides/slide5.xml" Id="R21bfba758c044054" /><Relationship Type="http://schemas.openxmlformats.org/officeDocument/2006/relationships/slide" Target="/ppt/slides/slide6.xml" Id="Rc2f96988ffc14772" /><Relationship Type="http://schemas.openxmlformats.org/officeDocument/2006/relationships/slide" Target="/ppt/slides/slide7.xml" Id="R4b0bfe18b8914c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fa8783087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8501e8ae84fba" /><Relationship Type="http://schemas.openxmlformats.org/officeDocument/2006/relationships/theme" Target="/ppt/slideMasters/theme/theme1.xml" Id="Rea04ae52ed8d47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c8501e8ae8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c8a0182de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89bf993bc45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cfc6b67f0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b40100c9b4b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9e1dd1c30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53b91b69549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0cb539e0b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