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f47b5b2a0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0ecba255544bc"/>
  </p:sldMasterIdLst>
  <p:sldIdLst>
    <p:sldId xmlns:r="http://schemas.openxmlformats.org/officeDocument/2006/relationships" id="256" r:id="Rf43b6800078743f8"/>
    <p:sldId xmlns:r="http://schemas.openxmlformats.org/officeDocument/2006/relationships" id="257" r:id="Re0cc250eb0bd4c39"/>
    <p:sldId xmlns:r="http://schemas.openxmlformats.org/officeDocument/2006/relationships" id="258" r:id="R5b0d4efa55e849e6"/>
    <p:sldId xmlns:r="http://schemas.openxmlformats.org/officeDocument/2006/relationships" id="259" r:id="Rf4f5654af4f8441d"/>
    <p:sldId xmlns:r="http://schemas.openxmlformats.org/officeDocument/2006/relationships" id="260" r:id="R34b08978dbaf46e3"/>
    <p:sldId xmlns:r="http://schemas.openxmlformats.org/officeDocument/2006/relationships" id="261" r:id="R4506717d1ce547f2"/>
    <p:sldId xmlns:r="http://schemas.openxmlformats.org/officeDocument/2006/relationships" id="262" r:id="Red59a735933e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0ecba255544bc" /><Relationship Type="http://schemas.openxmlformats.org/officeDocument/2006/relationships/slide" Target="/ppt/slides/slide1.xml" Id="Rf43b6800078743f8" /><Relationship Type="http://schemas.openxmlformats.org/officeDocument/2006/relationships/slide" Target="/ppt/slides/slide2.xml" Id="Re0cc250eb0bd4c39" /><Relationship Type="http://schemas.openxmlformats.org/officeDocument/2006/relationships/slide" Target="/ppt/slides/slide3.xml" Id="R5b0d4efa55e849e6" /><Relationship Type="http://schemas.openxmlformats.org/officeDocument/2006/relationships/slide" Target="/ppt/slides/slide4.xml" Id="Rf4f5654af4f8441d" /><Relationship Type="http://schemas.openxmlformats.org/officeDocument/2006/relationships/slide" Target="/ppt/slides/slide5.xml" Id="R34b08978dbaf46e3" /><Relationship Type="http://schemas.openxmlformats.org/officeDocument/2006/relationships/slide" Target="/ppt/slides/slide6.xml" Id="R4506717d1ce547f2" /><Relationship Type="http://schemas.openxmlformats.org/officeDocument/2006/relationships/slide" Target="/ppt/slides/slide7.xml" Id="Red59a735933e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c06dbdbb5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796f53f34458" /><Relationship Type="http://schemas.openxmlformats.org/officeDocument/2006/relationships/theme" Target="/ppt/slideMasters/theme/theme1.xml" Id="R42dd552db8f0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9796f53f3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467c03631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8ff29248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4f1262f2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a35dd102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e0e0ed8e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5da8ed7a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f29c083f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PARCEL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Helene Sætre, Brudesletta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