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0d90dc4b5540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fb6156fb024a2e"/>
  </p:sldMasterIdLst>
  <p:sldIdLst>
    <p:sldId xmlns:r="http://schemas.openxmlformats.org/officeDocument/2006/relationships" id="256" r:id="Rd0d60280208b4158"/>
    <p:sldId xmlns:r="http://schemas.openxmlformats.org/officeDocument/2006/relationships" id="257" r:id="R2dd4a783583b46bb"/>
    <p:sldId xmlns:r="http://schemas.openxmlformats.org/officeDocument/2006/relationships" id="258" r:id="Rd286f4682c1a439d"/>
    <p:sldId xmlns:r="http://schemas.openxmlformats.org/officeDocument/2006/relationships" id="259" r:id="R5a6429765861475b"/>
    <p:sldId xmlns:r="http://schemas.openxmlformats.org/officeDocument/2006/relationships" id="260" r:id="R4fb55a8992044db1"/>
    <p:sldId xmlns:r="http://schemas.openxmlformats.org/officeDocument/2006/relationships" id="261" r:id="R2ace9adad2464a2f"/>
    <p:sldId xmlns:r="http://schemas.openxmlformats.org/officeDocument/2006/relationships" id="262" r:id="R8a34ef2870bf4f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fb6156fb024a2e" /><Relationship Type="http://schemas.openxmlformats.org/officeDocument/2006/relationships/slide" Target="/ppt/slides/slide1.xml" Id="Rd0d60280208b4158" /><Relationship Type="http://schemas.openxmlformats.org/officeDocument/2006/relationships/slide" Target="/ppt/slides/slide2.xml" Id="R2dd4a783583b46bb" /><Relationship Type="http://schemas.openxmlformats.org/officeDocument/2006/relationships/slide" Target="/ppt/slides/slide3.xml" Id="Rd286f4682c1a439d" /><Relationship Type="http://schemas.openxmlformats.org/officeDocument/2006/relationships/slide" Target="/ppt/slides/slide4.xml" Id="R5a6429765861475b" /><Relationship Type="http://schemas.openxmlformats.org/officeDocument/2006/relationships/slide" Target="/ppt/slides/slide5.xml" Id="R4fb55a8992044db1" /><Relationship Type="http://schemas.openxmlformats.org/officeDocument/2006/relationships/slide" Target="/ppt/slides/slide6.xml" Id="R2ace9adad2464a2f" /><Relationship Type="http://schemas.openxmlformats.org/officeDocument/2006/relationships/slide" Target="/ppt/slides/slide7.xml" Id="R8a34ef2870bf4f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b6b6be58ff4d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88e864d2942a6" /><Relationship Type="http://schemas.openxmlformats.org/officeDocument/2006/relationships/theme" Target="/ppt/slideMasters/theme/theme1.xml" Id="R929954f6b28c4f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288e864d2942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1ee765cb940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0f6d77bdf4f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ae0a3558346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eb185cdf943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de70ced2543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df393f69f42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9e97589d641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ESPEN ENGER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ENGER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ENGER INVEST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ENGER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ENGER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ENGER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ENGER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ENGER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ENGER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Bankveien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ENGER INVEST AS</a:t>
            </a:r>
          </a:p>
        </p:txBody>
      </p:sp>
    </p:spTree>
  </p:cSld>
  <p:clrMapOvr>
    <a:masterClrMapping xmlns:a="http://schemas.openxmlformats.org/drawingml/2006/main"/>
  </p:clrMapOvr>
</p:sld>
</file>