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b3f19e99a4e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f6054f9ba401f"/>
  </p:sldMasterIdLst>
  <p:sldIdLst>
    <p:sldId xmlns:r="http://schemas.openxmlformats.org/officeDocument/2006/relationships" id="256" r:id="R8e819506915d4ec4"/>
    <p:sldId xmlns:r="http://schemas.openxmlformats.org/officeDocument/2006/relationships" id="257" r:id="Rbec5a83e98fb4cfa"/>
    <p:sldId xmlns:r="http://schemas.openxmlformats.org/officeDocument/2006/relationships" id="258" r:id="R1ec7f45c12444b3b"/>
    <p:sldId xmlns:r="http://schemas.openxmlformats.org/officeDocument/2006/relationships" id="259" r:id="Rf0b086b274c4459e"/>
    <p:sldId xmlns:r="http://schemas.openxmlformats.org/officeDocument/2006/relationships" id="260" r:id="R95cb678332c44f41"/>
    <p:sldId xmlns:r="http://schemas.openxmlformats.org/officeDocument/2006/relationships" id="261" r:id="Ra322efdb3c784250"/>
    <p:sldId xmlns:r="http://schemas.openxmlformats.org/officeDocument/2006/relationships" id="262" r:id="R62b80f23e15b46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f6054f9ba401f" /><Relationship Type="http://schemas.openxmlformats.org/officeDocument/2006/relationships/slide" Target="/ppt/slides/slide1.xml" Id="R8e819506915d4ec4" /><Relationship Type="http://schemas.openxmlformats.org/officeDocument/2006/relationships/slide" Target="/ppt/slides/slide2.xml" Id="Rbec5a83e98fb4cfa" /><Relationship Type="http://schemas.openxmlformats.org/officeDocument/2006/relationships/slide" Target="/ppt/slides/slide3.xml" Id="R1ec7f45c12444b3b" /><Relationship Type="http://schemas.openxmlformats.org/officeDocument/2006/relationships/slide" Target="/ppt/slides/slide4.xml" Id="Rf0b086b274c4459e" /><Relationship Type="http://schemas.openxmlformats.org/officeDocument/2006/relationships/slide" Target="/ppt/slides/slide5.xml" Id="R95cb678332c44f41" /><Relationship Type="http://schemas.openxmlformats.org/officeDocument/2006/relationships/slide" Target="/ppt/slides/slide6.xml" Id="Ra322efdb3c784250" /><Relationship Type="http://schemas.openxmlformats.org/officeDocument/2006/relationships/slide" Target="/ppt/slides/slide7.xml" Id="R62b80f23e15b46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bf56d946d4d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4881ab59445c8" /><Relationship Type="http://schemas.openxmlformats.org/officeDocument/2006/relationships/theme" Target="/ppt/slideMasters/theme/theme1.xml" Id="Rc34b852843bc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4881ab59445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832bf40bd49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d1f3847bb4a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20e870bca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28e45e35a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9a24e4ab1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f3ef109a547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a13f33877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LINEOS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LINEOS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5 315 079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5 355 397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MÆHLE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Smiursbakken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LINEOS AS</a:t>
            </a:r>
          </a:p>
        </p:txBody>
      </p:sp>
    </p:spTree>
  </p:cSld>
  <p:clrMapOvr>
    <a:masterClrMapping xmlns:a="http://schemas.openxmlformats.org/drawingml/2006/main"/>
  </p:clrMapOvr>
</p:sld>
</file>