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867c914ab84f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0ca6f413ac4076"/>
  </p:sldMasterIdLst>
  <p:sldIdLst>
    <p:sldId xmlns:r="http://schemas.openxmlformats.org/officeDocument/2006/relationships" id="256" r:id="Rbfba3b141cf746d0"/>
    <p:sldId xmlns:r="http://schemas.openxmlformats.org/officeDocument/2006/relationships" id="257" r:id="R77f8ce433ed54ab5"/>
    <p:sldId xmlns:r="http://schemas.openxmlformats.org/officeDocument/2006/relationships" id="258" r:id="R9697cfc9bbd54097"/>
    <p:sldId xmlns:r="http://schemas.openxmlformats.org/officeDocument/2006/relationships" id="259" r:id="R531920247993404a"/>
    <p:sldId xmlns:r="http://schemas.openxmlformats.org/officeDocument/2006/relationships" id="260" r:id="R699c2773ef234878"/>
    <p:sldId xmlns:r="http://schemas.openxmlformats.org/officeDocument/2006/relationships" id="261" r:id="R20d6296609b94b66"/>
    <p:sldId xmlns:r="http://schemas.openxmlformats.org/officeDocument/2006/relationships" id="262" r:id="R60d4509f5b7e40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0ca6f413ac4076" /><Relationship Type="http://schemas.openxmlformats.org/officeDocument/2006/relationships/slide" Target="/ppt/slides/slide1.xml" Id="Rbfba3b141cf746d0" /><Relationship Type="http://schemas.openxmlformats.org/officeDocument/2006/relationships/slide" Target="/ppt/slides/slide2.xml" Id="R77f8ce433ed54ab5" /><Relationship Type="http://schemas.openxmlformats.org/officeDocument/2006/relationships/slide" Target="/ppt/slides/slide3.xml" Id="R9697cfc9bbd54097" /><Relationship Type="http://schemas.openxmlformats.org/officeDocument/2006/relationships/slide" Target="/ppt/slides/slide4.xml" Id="R531920247993404a" /><Relationship Type="http://schemas.openxmlformats.org/officeDocument/2006/relationships/slide" Target="/ppt/slides/slide5.xml" Id="R699c2773ef234878" /><Relationship Type="http://schemas.openxmlformats.org/officeDocument/2006/relationships/slide" Target="/ppt/slides/slide6.xml" Id="R20d6296609b94b66" /><Relationship Type="http://schemas.openxmlformats.org/officeDocument/2006/relationships/slide" Target="/ppt/slides/slide7.xml" Id="R60d4509f5b7e40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292d4d158e4d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cc5f8063b44a82" /><Relationship Type="http://schemas.openxmlformats.org/officeDocument/2006/relationships/theme" Target="/ppt/slideMasters/theme/theme1.xml" Id="R7ae7b842201447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cc5f8063b44a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1387cfbf9846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32f0d419d649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f6bc1249a547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3a9bf2b3374b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8ed42db57b41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c8b7e86b14a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f9f74233a24d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JES-JM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JES-JM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JES-JM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JES-JM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JES-JM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JES-JM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100 430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157 506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JES-JM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PERSON JØRGEN AUSTHEIM  –  50,2 %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PERSON MARIANNE AUSTHEIM  –  49,8 %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JES-JM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Jørgen Austheim Person, Damfaret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0671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926 045 822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JES-JM HOLDING AS</a:t>
            </a:r>
          </a:p>
        </p:txBody>
      </p:sp>
    </p:spTree>
  </p:cSld>
  <p:clrMapOvr>
    <a:masterClrMapping xmlns:a="http://schemas.openxmlformats.org/drawingml/2006/main"/>
  </p:clrMapOvr>
</p:sld>
</file>