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4222b0397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b388872a64bbc"/>
  </p:sldMasterIdLst>
  <p:sldIdLst>
    <p:sldId xmlns:r="http://schemas.openxmlformats.org/officeDocument/2006/relationships" id="256" r:id="Rb1cdd37a51264ce3"/>
    <p:sldId xmlns:r="http://schemas.openxmlformats.org/officeDocument/2006/relationships" id="257" r:id="R9b7dbb5e8df94bfa"/>
    <p:sldId xmlns:r="http://schemas.openxmlformats.org/officeDocument/2006/relationships" id="258" r:id="R758f3f0a591640ee"/>
    <p:sldId xmlns:r="http://schemas.openxmlformats.org/officeDocument/2006/relationships" id="259" r:id="Rd97ddec46f3844c7"/>
    <p:sldId xmlns:r="http://schemas.openxmlformats.org/officeDocument/2006/relationships" id="260" r:id="R0eeb58ca216a4667"/>
    <p:sldId xmlns:r="http://schemas.openxmlformats.org/officeDocument/2006/relationships" id="261" r:id="Rd38b8b69b32b4cdc"/>
    <p:sldId xmlns:r="http://schemas.openxmlformats.org/officeDocument/2006/relationships" id="262" r:id="R05738528fbb9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b388872a64bbc" /><Relationship Type="http://schemas.openxmlformats.org/officeDocument/2006/relationships/slide" Target="/ppt/slides/slide1.xml" Id="Rb1cdd37a51264ce3" /><Relationship Type="http://schemas.openxmlformats.org/officeDocument/2006/relationships/slide" Target="/ppt/slides/slide2.xml" Id="R9b7dbb5e8df94bfa" /><Relationship Type="http://schemas.openxmlformats.org/officeDocument/2006/relationships/slide" Target="/ppt/slides/slide3.xml" Id="R758f3f0a591640ee" /><Relationship Type="http://schemas.openxmlformats.org/officeDocument/2006/relationships/slide" Target="/ppt/slides/slide4.xml" Id="Rd97ddec46f3844c7" /><Relationship Type="http://schemas.openxmlformats.org/officeDocument/2006/relationships/slide" Target="/ppt/slides/slide5.xml" Id="R0eeb58ca216a4667" /><Relationship Type="http://schemas.openxmlformats.org/officeDocument/2006/relationships/slide" Target="/ppt/slides/slide6.xml" Id="Rd38b8b69b32b4cdc" /><Relationship Type="http://schemas.openxmlformats.org/officeDocument/2006/relationships/slide" Target="/ppt/slides/slide7.xml" Id="R05738528fbb9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f0a0ad18c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54d842c7c4303" /><Relationship Type="http://schemas.openxmlformats.org/officeDocument/2006/relationships/theme" Target="/ppt/slideMasters/theme/theme1.xml" Id="Rfe4b9022e0f9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54d842c7c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7f1a09c9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2f431f92646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ef900dfa3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795aaf2c142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37252b0a3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3b7f6d63e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3b95c6ba8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STORSTUEN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STORSTUEN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4 933 113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STUEN EIGIL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Eigil Stuen, Ramsvikhøgda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926 059 890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STORSTUEN INVEST AS</a:t>
            </a:r>
          </a:p>
        </p:txBody>
      </p:sp>
    </p:spTree>
  </p:cSld>
  <p:clrMapOvr>
    <a:masterClrMapping xmlns:a="http://schemas.openxmlformats.org/drawingml/2006/main"/>
  </p:clrMapOvr>
</p:sld>
</file>