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3a4459cac4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f00aa39dd47ee"/>
  </p:sldMasterIdLst>
  <p:sldIdLst>
    <p:sldId xmlns:r="http://schemas.openxmlformats.org/officeDocument/2006/relationships" id="256" r:id="R1a6e3fa54fa74574"/>
    <p:sldId xmlns:r="http://schemas.openxmlformats.org/officeDocument/2006/relationships" id="257" r:id="Rfc25c399d2c140df"/>
    <p:sldId xmlns:r="http://schemas.openxmlformats.org/officeDocument/2006/relationships" id="258" r:id="Rccdaa975a94145c2"/>
    <p:sldId xmlns:r="http://schemas.openxmlformats.org/officeDocument/2006/relationships" id="259" r:id="Rd216803455ae49a0"/>
    <p:sldId xmlns:r="http://schemas.openxmlformats.org/officeDocument/2006/relationships" id="260" r:id="R1dab29417e734e06"/>
    <p:sldId xmlns:r="http://schemas.openxmlformats.org/officeDocument/2006/relationships" id="261" r:id="Rc2f28146e79a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f00aa39dd47ee" /><Relationship Type="http://schemas.openxmlformats.org/officeDocument/2006/relationships/slide" Target="/ppt/slides/slide1.xml" Id="R1a6e3fa54fa74574" /><Relationship Type="http://schemas.openxmlformats.org/officeDocument/2006/relationships/slide" Target="/ppt/slides/slide2.xml" Id="Rfc25c399d2c140df" /><Relationship Type="http://schemas.openxmlformats.org/officeDocument/2006/relationships/slide" Target="/ppt/slides/slide3.xml" Id="Rccdaa975a94145c2" /><Relationship Type="http://schemas.openxmlformats.org/officeDocument/2006/relationships/slide" Target="/ppt/slides/slide4.xml" Id="Rd216803455ae49a0" /><Relationship Type="http://schemas.openxmlformats.org/officeDocument/2006/relationships/slide" Target="/ppt/slides/slide5.xml" Id="R1dab29417e734e06" /><Relationship Type="http://schemas.openxmlformats.org/officeDocument/2006/relationships/slide" Target="/ppt/slides/slide6.xml" Id="Rc2f28146e79a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e81f8a1d046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5a4abd62944d2" /><Relationship Type="http://schemas.openxmlformats.org/officeDocument/2006/relationships/theme" Target="/ppt/slideMasters/theme/theme1.xml" Id="R45f8175bec31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5a4abd629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8521bd949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d5266f13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fc316fa1d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bfa2bc5ab4b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4a0e1023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b8b66c6f042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