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3cb52b882645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a1c74644d34640"/>
  </p:sldMasterIdLst>
  <p:sldIdLst>
    <p:sldId xmlns:r="http://schemas.openxmlformats.org/officeDocument/2006/relationships" id="256" r:id="R5a64b244236d45b7"/>
    <p:sldId xmlns:r="http://schemas.openxmlformats.org/officeDocument/2006/relationships" id="257" r:id="Rb80f9657745246d7"/>
    <p:sldId xmlns:r="http://schemas.openxmlformats.org/officeDocument/2006/relationships" id="258" r:id="R69ad02044a9a4c53"/>
    <p:sldId xmlns:r="http://schemas.openxmlformats.org/officeDocument/2006/relationships" id="259" r:id="Rf20bf41f2adb4bef"/>
    <p:sldId xmlns:r="http://schemas.openxmlformats.org/officeDocument/2006/relationships" id="260" r:id="Ra41ec8ce14614104"/>
    <p:sldId xmlns:r="http://schemas.openxmlformats.org/officeDocument/2006/relationships" id="261" r:id="R5affeed6c4f341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1c74644d34640" /><Relationship Type="http://schemas.openxmlformats.org/officeDocument/2006/relationships/slide" Target="/ppt/slides/slide1.xml" Id="R5a64b244236d45b7" /><Relationship Type="http://schemas.openxmlformats.org/officeDocument/2006/relationships/slide" Target="/ppt/slides/slide2.xml" Id="Rb80f9657745246d7" /><Relationship Type="http://schemas.openxmlformats.org/officeDocument/2006/relationships/slide" Target="/ppt/slides/slide3.xml" Id="R69ad02044a9a4c53" /><Relationship Type="http://schemas.openxmlformats.org/officeDocument/2006/relationships/slide" Target="/ppt/slides/slide4.xml" Id="Rf20bf41f2adb4bef" /><Relationship Type="http://schemas.openxmlformats.org/officeDocument/2006/relationships/slide" Target="/ppt/slides/slide5.xml" Id="Ra41ec8ce14614104" /><Relationship Type="http://schemas.openxmlformats.org/officeDocument/2006/relationships/slide" Target="/ppt/slides/slide6.xml" Id="R5affeed6c4f341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7f3e34c3c4d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8cb85ebd14520" /><Relationship Type="http://schemas.openxmlformats.org/officeDocument/2006/relationships/theme" Target="/ppt/slideMasters/theme/theme1.xml" Id="R162a3bfc619843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08cb85ebd1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5846932f54d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91f4d087644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4c591c0fd4b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dcd7b94f342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81823b6534d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080d869a54d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Myrabergjet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