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40d1ee22c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b7c4a41674be0"/>
  </p:sldMasterIdLst>
  <p:sldIdLst>
    <p:sldId xmlns:r="http://schemas.openxmlformats.org/officeDocument/2006/relationships" id="256" r:id="Reaee45b5e1f24e21"/>
    <p:sldId xmlns:r="http://schemas.openxmlformats.org/officeDocument/2006/relationships" id="257" r:id="Rb82d408e00784704"/>
    <p:sldId xmlns:r="http://schemas.openxmlformats.org/officeDocument/2006/relationships" id="258" r:id="Rc0a46259ee4648c1"/>
    <p:sldId xmlns:r="http://schemas.openxmlformats.org/officeDocument/2006/relationships" id="259" r:id="Ra876cab36e934789"/>
    <p:sldId xmlns:r="http://schemas.openxmlformats.org/officeDocument/2006/relationships" id="260" r:id="Rdb96931550134f89"/>
    <p:sldId xmlns:r="http://schemas.openxmlformats.org/officeDocument/2006/relationships" id="261" r:id="R733cb77a8bff479b"/>
    <p:sldId xmlns:r="http://schemas.openxmlformats.org/officeDocument/2006/relationships" id="262" r:id="R330ec6fc0c78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b7c4a41674be0" /><Relationship Type="http://schemas.openxmlformats.org/officeDocument/2006/relationships/slide" Target="/ppt/slides/slide1.xml" Id="Reaee45b5e1f24e21" /><Relationship Type="http://schemas.openxmlformats.org/officeDocument/2006/relationships/slide" Target="/ppt/slides/slide2.xml" Id="Rb82d408e00784704" /><Relationship Type="http://schemas.openxmlformats.org/officeDocument/2006/relationships/slide" Target="/ppt/slides/slide3.xml" Id="Rc0a46259ee4648c1" /><Relationship Type="http://schemas.openxmlformats.org/officeDocument/2006/relationships/slide" Target="/ppt/slides/slide4.xml" Id="Ra876cab36e934789" /><Relationship Type="http://schemas.openxmlformats.org/officeDocument/2006/relationships/slide" Target="/ppt/slides/slide5.xml" Id="Rdb96931550134f89" /><Relationship Type="http://schemas.openxmlformats.org/officeDocument/2006/relationships/slide" Target="/ppt/slides/slide6.xml" Id="R733cb77a8bff479b" /><Relationship Type="http://schemas.openxmlformats.org/officeDocument/2006/relationships/slide" Target="/ppt/slides/slide7.xml" Id="R330ec6fc0c78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9451fde31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49f564eeb4417" /><Relationship Type="http://schemas.openxmlformats.org/officeDocument/2006/relationships/theme" Target="/ppt/slideMasters/theme/theme1.xml" Id="R707f6818fb2e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49f564eeb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f0d59754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53193dd89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3e74d851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0768b8182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59ad8cc74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1dd6c9c8c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b3864f47443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MALURD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FELTENDAL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