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c2d6934f14d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66cf4b42d449c"/>
  </p:sldMasterIdLst>
  <p:sldIdLst>
    <p:sldId xmlns:r="http://schemas.openxmlformats.org/officeDocument/2006/relationships" id="256" r:id="R0dae8031e4474328"/>
    <p:sldId xmlns:r="http://schemas.openxmlformats.org/officeDocument/2006/relationships" id="257" r:id="R0c313e8e16834b40"/>
    <p:sldId xmlns:r="http://schemas.openxmlformats.org/officeDocument/2006/relationships" id="258" r:id="R6168d1ad14b84286"/>
    <p:sldId xmlns:r="http://schemas.openxmlformats.org/officeDocument/2006/relationships" id="259" r:id="Rdb3ab468fc364e17"/>
    <p:sldId xmlns:r="http://schemas.openxmlformats.org/officeDocument/2006/relationships" id="260" r:id="R9d1f9550a5f4406e"/>
    <p:sldId xmlns:r="http://schemas.openxmlformats.org/officeDocument/2006/relationships" id="261" r:id="Rf33980884e3e47ea"/>
    <p:sldId xmlns:r="http://schemas.openxmlformats.org/officeDocument/2006/relationships" id="262" r:id="R7b3807615703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66cf4b42d449c" /><Relationship Type="http://schemas.openxmlformats.org/officeDocument/2006/relationships/slide" Target="/ppt/slides/slide1.xml" Id="R0dae8031e4474328" /><Relationship Type="http://schemas.openxmlformats.org/officeDocument/2006/relationships/slide" Target="/ppt/slides/slide2.xml" Id="R0c313e8e16834b40" /><Relationship Type="http://schemas.openxmlformats.org/officeDocument/2006/relationships/slide" Target="/ppt/slides/slide3.xml" Id="R6168d1ad14b84286" /><Relationship Type="http://schemas.openxmlformats.org/officeDocument/2006/relationships/slide" Target="/ppt/slides/slide4.xml" Id="Rdb3ab468fc364e17" /><Relationship Type="http://schemas.openxmlformats.org/officeDocument/2006/relationships/slide" Target="/ppt/slides/slide5.xml" Id="R9d1f9550a5f4406e" /><Relationship Type="http://schemas.openxmlformats.org/officeDocument/2006/relationships/slide" Target="/ppt/slides/slide6.xml" Id="Rf33980884e3e47ea" /><Relationship Type="http://schemas.openxmlformats.org/officeDocument/2006/relationships/slide" Target="/ppt/slides/slide7.xml" Id="R7b3807615703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73bf36629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0bccdceac4d47" /><Relationship Type="http://schemas.openxmlformats.org/officeDocument/2006/relationships/theme" Target="/ppt/slideMasters/theme/theme1.xml" Id="Rf2e23d58d82c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0bccdceac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b221e2ac440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f5cc74835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9389d3a05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8353b5870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bd09357ec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00b8e16054a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2194063a1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