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765d742eb7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88a6f43d7402d"/>
  </p:sldMasterIdLst>
  <p:sldIdLst>
    <p:sldId xmlns:r="http://schemas.openxmlformats.org/officeDocument/2006/relationships" id="256" r:id="R3b22077bcd6a46e5"/>
    <p:sldId xmlns:r="http://schemas.openxmlformats.org/officeDocument/2006/relationships" id="257" r:id="Ra09244522ca2477b"/>
    <p:sldId xmlns:r="http://schemas.openxmlformats.org/officeDocument/2006/relationships" id="258" r:id="R63c9314265d743e5"/>
    <p:sldId xmlns:r="http://schemas.openxmlformats.org/officeDocument/2006/relationships" id="259" r:id="Rb83f65887f954f45"/>
    <p:sldId xmlns:r="http://schemas.openxmlformats.org/officeDocument/2006/relationships" id="260" r:id="R66c8a2dcc9e1449c"/>
    <p:sldId xmlns:r="http://schemas.openxmlformats.org/officeDocument/2006/relationships" id="261" r:id="R47d4f96aa9014abb"/>
    <p:sldId xmlns:r="http://schemas.openxmlformats.org/officeDocument/2006/relationships" id="262" r:id="R7766d2148bbc48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88a6f43d7402d" /><Relationship Type="http://schemas.openxmlformats.org/officeDocument/2006/relationships/slide" Target="/ppt/slides/slide1.xml" Id="R3b22077bcd6a46e5" /><Relationship Type="http://schemas.openxmlformats.org/officeDocument/2006/relationships/slide" Target="/ppt/slides/slide2.xml" Id="Ra09244522ca2477b" /><Relationship Type="http://schemas.openxmlformats.org/officeDocument/2006/relationships/slide" Target="/ppt/slides/slide3.xml" Id="R63c9314265d743e5" /><Relationship Type="http://schemas.openxmlformats.org/officeDocument/2006/relationships/slide" Target="/ppt/slides/slide4.xml" Id="Rb83f65887f954f45" /><Relationship Type="http://schemas.openxmlformats.org/officeDocument/2006/relationships/slide" Target="/ppt/slides/slide5.xml" Id="R66c8a2dcc9e1449c" /><Relationship Type="http://schemas.openxmlformats.org/officeDocument/2006/relationships/slide" Target="/ppt/slides/slide6.xml" Id="R47d4f96aa9014abb" /><Relationship Type="http://schemas.openxmlformats.org/officeDocument/2006/relationships/slide" Target="/ppt/slides/slide7.xml" Id="R7766d2148bbc48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631c32dcb4e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5d0449e484a28" /><Relationship Type="http://schemas.openxmlformats.org/officeDocument/2006/relationships/theme" Target="/ppt/slideMasters/theme/theme1.xml" Id="Rca99636e90864e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25d0449e48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ddae7b5eb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ab85ea7c242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a642ad7c1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0584c81a44f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b44ceba33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3f75225694c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62874eaef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ETIEL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ETIEL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BERNHARD LEITE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B. Leite, Sundveien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