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1a14e7fa8b45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3d3c7b044445e7"/>
  </p:sldMasterIdLst>
  <p:sldIdLst>
    <p:sldId xmlns:r="http://schemas.openxmlformats.org/officeDocument/2006/relationships" id="256" r:id="R4b9bd88455d740a9"/>
    <p:sldId xmlns:r="http://schemas.openxmlformats.org/officeDocument/2006/relationships" id="257" r:id="R8af743efd255424a"/>
    <p:sldId xmlns:r="http://schemas.openxmlformats.org/officeDocument/2006/relationships" id="258" r:id="Ra979b4fa11cd4a54"/>
    <p:sldId xmlns:r="http://schemas.openxmlformats.org/officeDocument/2006/relationships" id="259" r:id="R7051b548513348f8"/>
    <p:sldId xmlns:r="http://schemas.openxmlformats.org/officeDocument/2006/relationships" id="260" r:id="R35f669dd6a3f4743"/>
    <p:sldId xmlns:r="http://schemas.openxmlformats.org/officeDocument/2006/relationships" id="261" r:id="R8439718fbba34779"/>
    <p:sldId xmlns:r="http://schemas.openxmlformats.org/officeDocument/2006/relationships" id="262" r:id="R64816cda765b4a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d3c7b044445e7" /><Relationship Type="http://schemas.openxmlformats.org/officeDocument/2006/relationships/slide" Target="/ppt/slides/slide1.xml" Id="R4b9bd88455d740a9" /><Relationship Type="http://schemas.openxmlformats.org/officeDocument/2006/relationships/slide" Target="/ppt/slides/slide2.xml" Id="R8af743efd255424a" /><Relationship Type="http://schemas.openxmlformats.org/officeDocument/2006/relationships/slide" Target="/ppt/slides/slide3.xml" Id="Ra979b4fa11cd4a54" /><Relationship Type="http://schemas.openxmlformats.org/officeDocument/2006/relationships/slide" Target="/ppt/slides/slide4.xml" Id="R7051b548513348f8" /><Relationship Type="http://schemas.openxmlformats.org/officeDocument/2006/relationships/slide" Target="/ppt/slides/slide5.xml" Id="R35f669dd6a3f4743" /><Relationship Type="http://schemas.openxmlformats.org/officeDocument/2006/relationships/slide" Target="/ppt/slides/slide6.xml" Id="R8439718fbba34779" /><Relationship Type="http://schemas.openxmlformats.org/officeDocument/2006/relationships/slide" Target="/ppt/slides/slide7.xml" Id="R64816cda765b4a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7c829d51947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943af712b4def" /><Relationship Type="http://schemas.openxmlformats.org/officeDocument/2006/relationships/theme" Target="/ppt/slideMasters/theme/theme1.xml" Id="Rfd83bbc49b6f47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7943af712b4d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8be1e751848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f229a75dc46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df3f87b94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2c35c03a442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f36106e1248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34f9d146143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73eef22cd41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RUDJORD &amp; GREINA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RUDJORD &amp; GREINA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RUDJORD &amp; GREINA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RUDJORD &amp; GREINA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RUDJORD &amp; GREINA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RUDJORD &amp; GREINA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194 798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4 244 618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15 334 751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15 788 406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RUDJORD &amp; GREINA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GREINA LARS  –  99,7 %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GREINA ANDERS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RUDJORD &amp; GREINA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926 083 635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RUDJORD &amp; GREINA AS</a:t>
            </a:r>
          </a:p>
        </p:txBody>
      </p:sp>
    </p:spTree>
  </p:cSld>
  <p:clrMapOvr>
    <a:masterClrMapping xmlns:a="http://schemas.openxmlformats.org/drawingml/2006/main"/>
  </p:clrMapOvr>
</p:sld>
</file>