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f7d9ad2164c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047b0ea6774b86"/>
  </p:sldMasterIdLst>
  <p:sldIdLst>
    <p:sldId xmlns:r="http://schemas.openxmlformats.org/officeDocument/2006/relationships" id="256" r:id="R4d3d01b86ba74ae5"/>
    <p:sldId xmlns:r="http://schemas.openxmlformats.org/officeDocument/2006/relationships" id="257" r:id="R78342dce61be48d5"/>
    <p:sldId xmlns:r="http://schemas.openxmlformats.org/officeDocument/2006/relationships" id="258" r:id="R8530a8e264b64594"/>
    <p:sldId xmlns:r="http://schemas.openxmlformats.org/officeDocument/2006/relationships" id="259" r:id="Rb6bd18f3b9884ccb"/>
    <p:sldId xmlns:r="http://schemas.openxmlformats.org/officeDocument/2006/relationships" id="260" r:id="Rab76382d248d46a0"/>
    <p:sldId xmlns:r="http://schemas.openxmlformats.org/officeDocument/2006/relationships" id="261" r:id="Raf10a28978044a68"/>
    <p:sldId xmlns:r="http://schemas.openxmlformats.org/officeDocument/2006/relationships" id="262" r:id="Rc0fce9fd6899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47b0ea6774b86" /><Relationship Type="http://schemas.openxmlformats.org/officeDocument/2006/relationships/slide" Target="/ppt/slides/slide1.xml" Id="R4d3d01b86ba74ae5" /><Relationship Type="http://schemas.openxmlformats.org/officeDocument/2006/relationships/slide" Target="/ppt/slides/slide2.xml" Id="R78342dce61be48d5" /><Relationship Type="http://schemas.openxmlformats.org/officeDocument/2006/relationships/slide" Target="/ppt/slides/slide3.xml" Id="R8530a8e264b64594" /><Relationship Type="http://schemas.openxmlformats.org/officeDocument/2006/relationships/slide" Target="/ppt/slides/slide4.xml" Id="Rb6bd18f3b9884ccb" /><Relationship Type="http://schemas.openxmlformats.org/officeDocument/2006/relationships/slide" Target="/ppt/slides/slide5.xml" Id="Rab76382d248d46a0" /><Relationship Type="http://schemas.openxmlformats.org/officeDocument/2006/relationships/slide" Target="/ppt/slides/slide6.xml" Id="Raf10a28978044a68" /><Relationship Type="http://schemas.openxmlformats.org/officeDocument/2006/relationships/slide" Target="/ppt/slides/slide7.xml" Id="Rc0fce9fd6899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55a55ca3b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4e738e4cb4aff" /><Relationship Type="http://schemas.openxmlformats.org/officeDocument/2006/relationships/theme" Target="/ppt/slideMasters/theme/theme1.xml" Id="R46677170308c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4e738e4cb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bd9867f5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5235b0e96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974123f0c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7f3bfbda4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ccc9336004b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eca41275d41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a644ad9c7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