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d0d91b586b47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07deda921a4198"/>
  </p:sldMasterIdLst>
  <p:sldIdLst>
    <p:sldId xmlns:r="http://schemas.openxmlformats.org/officeDocument/2006/relationships" id="256" r:id="Rbc647c22046d43e2"/>
    <p:sldId xmlns:r="http://schemas.openxmlformats.org/officeDocument/2006/relationships" id="257" r:id="Rea6365cb16184b73"/>
    <p:sldId xmlns:r="http://schemas.openxmlformats.org/officeDocument/2006/relationships" id="258" r:id="Rec21b408fe374d97"/>
    <p:sldId xmlns:r="http://schemas.openxmlformats.org/officeDocument/2006/relationships" id="259" r:id="Rcc2fe5c9d8564a3e"/>
    <p:sldId xmlns:r="http://schemas.openxmlformats.org/officeDocument/2006/relationships" id="260" r:id="Re6c72bcee20c4691"/>
    <p:sldId xmlns:r="http://schemas.openxmlformats.org/officeDocument/2006/relationships" id="261" r:id="Re1ec7b3f401f4446"/>
    <p:sldId xmlns:r="http://schemas.openxmlformats.org/officeDocument/2006/relationships" id="262" r:id="R17b542ef710943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07deda921a4198" /><Relationship Type="http://schemas.openxmlformats.org/officeDocument/2006/relationships/slide" Target="/ppt/slides/slide1.xml" Id="Rbc647c22046d43e2" /><Relationship Type="http://schemas.openxmlformats.org/officeDocument/2006/relationships/slide" Target="/ppt/slides/slide2.xml" Id="Rea6365cb16184b73" /><Relationship Type="http://schemas.openxmlformats.org/officeDocument/2006/relationships/slide" Target="/ppt/slides/slide3.xml" Id="Rec21b408fe374d97" /><Relationship Type="http://schemas.openxmlformats.org/officeDocument/2006/relationships/slide" Target="/ppt/slides/slide4.xml" Id="Rcc2fe5c9d8564a3e" /><Relationship Type="http://schemas.openxmlformats.org/officeDocument/2006/relationships/slide" Target="/ppt/slides/slide5.xml" Id="Re6c72bcee20c4691" /><Relationship Type="http://schemas.openxmlformats.org/officeDocument/2006/relationships/slide" Target="/ppt/slides/slide6.xml" Id="Re1ec7b3f401f4446" /><Relationship Type="http://schemas.openxmlformats.org/officeDocument/2006/relationships/slide" Target="/ppt/slides/slide7.xml" Id="R17b542ef710943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765c840bcf42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628dc407840fc" /><Relationship Type="http://schemas.openxmlformats.org/officeDocument/2006/relationships/theme" Target="/ppt/slideMasters/theme/theme1.xml" Id="R207be112f0af4d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4628dc407840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8655f9f5241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c8e92b35c40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f21ad805f47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7e58c854442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9d4a8e5574d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95009a1644a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4aa0c5a5244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OXHOLM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OXHOLM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−108 719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−735 539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14 055 265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26 170 781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OXHOLM ARE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Are Oxholm, Olav Selvaags plass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926 096 567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