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28805157654e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ede493adaf434f"/>
  </p:sldMasterIdLst>
  <p:sldIdLst>
    <p:sldId xmlns:r="http://schemas.openxmlformats.org/officeDocument/2006/relationships" id="256" r:id="R85a5c5b5f0a248ac"/>
    <p:sldId xmlns:r="http://schemas.openxmlformats.org/officeDocument/2006/relationships" id="257" r:id="R12f90edfb5c84ed3"/>
    <p:sldId xmlns:r="http://schemas.openxmlformats.org/officeDocument/2006/relationships" id="258" r:id="R86dd538dec644247"/>
    <p:sldId xmlns:r="http://schemas.openxmlformats.org/officeDocument/2006/relationships" id="259" r:id="R7b0a7c98ba684443"/>
    <p:sldId xmlns:r="http://schemas.openxmlformats.org/officeDocument/2006/relationships" id="260" r:id="Rbd335c850ebc40e9"/>
    <p:sldId xmlns:r="http://schemas.openxmlformats.org/officeDocument/2006/relationships" id="261" r:id="Rd41d02f7afee4594"/>
    <p:sldId xmlns:r="http://schemas.openxmlformats.org/officeDocument/2006/relationships" id="262" r:id="Re9947713814e47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ede493adaf434f" /><Relationship Type="http://schemas.openxmlformats.org/officeDocument/2006/relationships/slide" Target="/ppt/slides/slide1.xml" Id="R85a5c5b5f0a248ac" /><Relationship Type="http://schemas.openxmlformats.org/officeDocument/2006/relationships/slide" Target="/ppt/slides/slide2.xml" Id="R12f90edfb5c84ed3" /><Relationship Type="http://schemas.openxmlformats.org/officeDocument/2006/relationships/slide" Target="/ppt/slides/slide3.xml" Id="R86dd538dec644247" /><Relationship Type="http://schemas.openxmlformats.org/officeDocument/2006/relationships/slide" Target="/ppt/slides/slide4.xml" Id="R7b0a7c98ba684443" /><Relationship Type="http://schemas.openxmlformats.org/officeDocument/2006/relationships/slide" Target="/ppt/slides/slide5.xml" Id="Rbd335c850ebc40e9" /><Relationship Type="http://schemas.openxmlformats.org/officeDocument/2006/relationships/slide" Target="/ppt/slides/slide6.xml" Id="Rd41d02f7afee4594" /><Relationship Type="http://schemas.openxmlformats.org/officeDocument/2006/relationships/slide" Target="/ppt/slides/slide7.xml" Id="Re9947713814e47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8fa3128c784b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4824355bf446d" /><Relationship Type="http://schemas.openxmlformats.org/officeDocument/2006/relationships/theme" Target="/ppt/slideMasters/theme/theme1.xml" Id="R7120788e688345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14824355bf44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4ba53f10d4f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1211a7ba443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957859c0b40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4d8f3aed24c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bee4aaa6146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af22bb12049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f5b0175494c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THUY ASIA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THUY ASIA RESTAURANT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3 468 909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−130 400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180 997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NGUYEN THI THANH THUY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Innherredsveien 65A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926 097 113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