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7b176edf184d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969b3a96d4760"/>
  </p:sldMasterIdLst>
  <p:sldIdLst>
    <p:sldId xmlns:r="http://schemas.openxmlformats.org/officeDocument/2006/relationships" id="256" r:id="R36599bdde8654277"/>
    <p:sldId xmlns:r="http://schemas.openxmlformats.org/officeDocument/2006/relationships" id="257" r:id="R47ee94ecd43c43e9"/>
    <p:sldId xmlns:r="http://schemas.openxmlformats.org/officeDocument/2006/relationships" id="258" r:id="Rb6cac559c385403b"/>
    <p:sldId xmlns:r="http://schemas.openxmlformats.org/officeDocument/2006/relationships" id="259" r:id="R106cded67e7c46d5"/>
    <p:sldId xmlns:r="http://schemas.openxmlformats.org/officeDocument/2006/relationships" id="260" r:id="Rd6e2eeea710d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969b3a96d4760" /><Relationship Type="http://schemas.openxmlformats.org/officeDocument/2006/relationships/slide" Target="/ppt/slides/slide1.xml" Id="R36599bdde8654277" /><Relationship Type="http://schemas.openxmlformats.org/officeDocument/2006/relationships/slide" Target="/ppt/slides/slide2.xml" Id="R47ee94ecd43c43e9" /><Relationship Type="http://schemas.openxmlformats.org/officeDocument/2006/relationships/slide" Target="/ppt/slides/slide3.xml" Id="Rb6cac559c385403b" /><Relationship Type="http://schemas.openxmlformats.org/officeDocument/2006/relationships/slide" Target="/ppt/slides/slide4.xml" Id="R106cded67e7c46d5" /><Relationship Type="http://schemas.openxmlformats.org/officeDocument/2006/relationships/slide" Target="/ppt/slides/slide5.xml" Id="Rd6e2eeea710d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2a7d9e58c42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ffd1331124c53" /><Relationship Type="http://schemas.openxmlformats.org/officeDocument/2006/relationships/theme" Target="/ppt/slideMasters/theme/theme1.xml" Id="R96c52b793eff4c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3ffd1331124c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bb795cb8040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d6d8607e842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d04a1cad5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311841e9e44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e4be7e679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722 BUGATTI OSLO AIRPORT CITY TOM RANUM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722 BUGATTI OSLO AIRPORT CITY TOM RANUM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 BUGATTI OSLO AIRPORT CITY TOM RANUM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722 BUGATTI OSLO AIRPORT CITY TOM RANUM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722 BUGATTI OSLO AIRPORT CITY TOM RANUM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722 BUGATTI OSLO AIRPORT CITY TOM RANUM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Strandgate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926 099 175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722 BUGATTI OSLO AIRPORT CITY TOM RANUM</a:t>
            </a:r>
          </a:p>
        </p:txBody>
      </p:sp>
    </p:spTree>
  </p:cSld>
  <p:clrMapOvr>
    <a:masterClrMapping xmlns:a="http://schemas.openxmlformats.org/drawingml/2006/main"/>
  </p:clrMapOvr>
</p:sld>
</file>