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04a1101a56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5a1d6cddb44506"/>
  </p:sldMasterIdLst>
  <p:sldIdLst>
    <p:sldId xmlns:r="http://schemas.openxmlformats.org/officeDocument/2006/relationships" id="256" r:id="R3bc626ccf2f040bf"/>
    <p:sldId xmlns:r="http://schemas.openxmlformats.org/officeDocument/2006/relationships" id="257" r:id="R2c1f4ac7687f465f"/>
    <p:sldId xmlns:r="http://schemas.openxmlformats.org/officeDocument/2006/relationships" id="258" r:id="R41543bdf60544b9e"/>
    <p:sldId xmlns:r="http://schemas.openxmlformats.org/officeDocument/2006/relationships" id="259" r:id="R8f9aacf8e2da4ffe"/>
    <p:sldId xmlns:r="http://schemas.openxmlformats.org/officeDocument/2006/relationships" id="260" r:id="R00c5e80be39544b5"/>
    <p:sldId xmlns:r="http://schemas.openxmlformats.org/officeDocument/2006/relationships" id="261" r:id="R1bd9144d62e7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a1d6cddb44506" /><Relationship Type="http://schemas.openxmlformats.org/officeDocument/2006/relationships/slide" Target="/ppt/slides/slide1.xml" Id="R3bc626ccf2f040bf" /><Relationship Type="http://schemas.openxmlformats.org/officeDocument/2006/relationships/slide" Target="/ppt/slides/slide2.xml" Id="R2c1f4ac7687f465f" /><Relationship Type="http://schemas.openxmlformats.org/officeDocument/2006/relationships/slide" Target="/ppt/slides/slide3.xml" Id="R41543bdf60544b9e" /><Relationship Type="http://schemas.openxmlformats.org/officeDocument/2006/relationships/slide" Target="/ppt/slides/slide4.xml" Id="R8f9aacf8e2da4ffe" /><Relationship Type="http://schemas.openxmlformats.org/officeDocument/2006/relationships/slide" Target="/ppt/slides/slide5.xml" Id="R00c5e80be39544b5" /><Relationship Type="http://schemas.openxmlformats.org/officeDocument/2006/relationships/slide" Target="/ppt/slides/slide6.xml" Id="R1bd9144d62e7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ea2baa13d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f00a410814692" /><Relationship Type="http://schemas.openxmlformats.org/officeDocument/2006/relationships/theme" Target="/ppt/slideMasters/theme/theme1.xml" Id="R7fcf911facf6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ff00a41081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5f8cd1aac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f997148c644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bafbcdfdd47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288ccd360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1a107c23f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cb224fdf54d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