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e67bda6302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ddc55e95e48d5"/>
  </p:sldMasterIdLst>
  <p:sldIdLst>
    <p:sldId xmlns:r="http://schemas.openxmlformats.org/officeDocument/2006/relationships" id="256" r:id="Rf0c0993d8d74481e"/>
    <p:sldId xmlns:r="http://schemas.openxmlformats.org/officeDocument/2006/relationships" id="257" r:id="Raf015bb809324ba3"/>
    <p:sldId xmlns:r="http://schemas.openxmlformats.org/officeDocument/2006/relationships" id="258" r:id="R255438c498c44a53"/>
    <p:sldId xmlns:r="http://schemas.openxmlformats.org/officeDocument/2006/relationships" id="259" r:id="R1ea3d98a420c4ec6"/>
    <p:sldId xmlns:r="http://schemas.openxmlformats.org/officeDocument/2006/relationships" id="260" r:id="R66c06cf1664b4e5b"/>
    <p:sldId xmlns:r="http://schemas.openxmlformats.org/officeDocument/2006/relationships" id="261" r:id="Rb02235d6cb4a497e"/>
    <p:sldId xmlns:r="http://schemas.openxmlformats.org/officeDocument/2006/relationships" id="262" r:id="Raa2061e853bd4f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ddc55e95e48d5" /><Relationship Type="http://schemas.openxmlformats.org/officeDocument/2006/relationships/slide" Target="/ppt/slides/slide1.xml" Id="Rf0c0993d8d74481e" /><Relationship Type="http://schemas.openxmlformats.org/officeDocument/2006/relationships/slide" Target="/ppt/slides/slide2.xml" Id="Raf015bb809324ba3" /><Relationship Type="http://schemas.openxmlformats.org/officeDocument/2006/relationships/slide" Target="/ppt/slides/slide3.xml" Id="R255438c498c44a53" /><Relationship Type="http://schemas.openxmlformats.org/officeDocument/2006/relationships/slide" Target="/ppt/slides/slide4.xml" Id="R1ea3d98a420c4ec6" /><Relationship Type="http://schemas.openxmlformats.org/officeDocument/2006/relationships/slide" Target="/ppt/slides/slide5.xml" Id="R66c06cf1664b4e5b" /><Relationship Type="http://schemas.openxmlformats.org/officeDocument/2006/relationships/slide" Target="/ppt/slides/slide6.xml" Id="Rb02235d6cb4a497e" /><Relationship Type="http://schemas.openxmlformats.org/officeDocument/2006/relationships/slide" Target="/ppt/slides/slide7.xml" Id="Raa2061e853bd4f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14b7fc79e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6928b04874f17" /><Relationship Type="http://schemas.openxmlformats.org/officeDocument/2006/relationships/theme" Target="/ppt/slideMasters/theme/theme1.xml" Id="Rbe7acd731070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6928b0487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812c3333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4ca802e66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b324ff19b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55264f035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2941b8f80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eab1872e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ff7ad6df9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