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120656e39548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552c8a2d114559"/>
  </p:sldMasterIdLst>
  <p:sldIdLst>
    <p:sldId xmlns:r="http://schemas.openxmlformats.org/officeDocument/2006/relationships" id="256" r:id="Rf43abb7c9b6043f9"/>
    <p:sldId xmlns:r="http://schemas.openxmlformats.org/officeDocument/2006/relationships" id="257" r:id="R24091c2df4484d26"/>
    <p:sldId xmlns:r="http://schemas.openxmlformats.org/officeDocument/2006/relationships" id="258" r:id="R5ef3b64659c44e93"/>
    <p:sldId xmlns:r="http://schemas.openxmlformats.org/officeDocument/2006/relationships" id="259" r:id="R01419da69fb14342"/>
    <p:sldId xmlns:r="http://schemas.openxmlformats.org/officeDocument/2006/relationships" id="260" r:id="Reec22d185fc747bc"/>
    <p:sldId xmlns:r="http://schemas.openxmlformats.org/officeDocument/2006/relationships" id="261" r:id="R5665e83388394b29"/>
    <p:sldId xmlns:r="http://schemas.openxmlformats.org/officeDocument/2006/relationships" id="262" r:id="R6e83c8b263f242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552c8a2d114559" /><Relationship Type="http://schemas.openxmlformats.org/officeDocument/2006/relationships/slide" Target="/ppt/slides/slide1.xml" Id="Rf43abb7c9b6043f9" /><Relationship Type="http://schemas.openxmlformats.org/officeDocument/2006/relationships/slide" Target="/ppt/slides/slide2.xml" Id="R24091c2df4484d26" /><Relationship Type="http://schemas.openxmlformats.org/officeDocument/2006/relationships/slide" Target="/ppt/slides/slide3.xml" Id="R5ef3b64659c44e93" /><Relationship Type="http://schemas.openxmlformats.org/officeDocument/2006/relationships/slide" Target="/ppt/slides/slide4.xml" Id="R01419da69fb14342" /><Relationship Type="http://schemas.openxmlformats.org/officeDocument/2006/relationships/slide" Target="/ppt/slides/slide5.xml" Id="Reec22d185fc747bc" /><Relationship Type="http://schemas.openxmlformats.org/officeDocument/2006/relationships/slide" Target="/ppt/slides/slide6.xml" Id="R5665e83388394b29" /><Relationship Type="http://schemas.openxmlformats.org/officeDocument/2006/relationships/slide" Target="/ppt/slides/slide7.xml" Id="R6e83c8b263f242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de9727f1af40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c5807d2dc47e7" /><Relationship Type="http://schemas.openxmlformats.org/officeDocument/2006/relationships/theme" Target="/ppt/slideMasters/theme/theme1.xml" Id="R7123e3ce562a45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cc5807d2dc47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c4295cdc341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863d21bc241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58d58663241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043feab054e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71df1a04843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fcedb35894d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be436ee0044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VISION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 INVEST AS ble etablert [år] og holder til i Vartdal.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28 345 256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28 345 256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Myrevegen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6170 Vartdal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926 200 739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