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84c8e0943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bca4dc71445eb"/>
  </p:sldMasterIdLst>
  <p:sldIdLst>
    <p:sldId xmlns:r="http://schemas.openxmlformats.org/officeDocument/2006/relationships" id="256" r:id="R674959564d8c4a83"/>
    <p:sldId xmlns:r="http://schemas.openxmlformats.org/officeDocument/2006/relationships" id="257" r:id="R34a2f29ff4094fc1"/>
    <p:sldId xmlns:r="http://schemas.openxmlformats.org/officeDocument/2006/relationships" id="258" r:id="Rc7d13f592fb64afe"/>
    <p:sldId xmlns:r="http://schemas.openxmlformats.org/officeDocument/2006/relationships" id="259" r:id="Rb487a666df5540c7"/>
    <p:sldId xmlns:r="http://schemas.openxmlformats.org/officeDocument/2006/relationships" id="260" r:id="Ra945a10e3eb04afb"/>
    <p:sldId xmlns:r="http://schemas.openxmlformats.org/officeDocument/2006/relationships" id="261" r:id="R3adfee514afe419f"/>
    <p:sldId xmlns:r="http://schemas.openxmlformats.org/officeDocument/2006/relationships" id="262" r:id="Radf93b90dbce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bca4dc71445eb" /><Relationship Type="http://schemas.openxmlformats.org/officeDocument/2006/relationships/slide" Target="/ppt/slides/slide1.xml" Id="R674959564d8c4a83" /><Relationship Type="http://schemas.openxmlformats.org/officeDocument/2006/relationships/slide" Target="/ppt/slides/slide2.xml" Id="R34a2f29ff4094fc1" /><Relationship Type="http://schemas.openxmlformats.org/officeDocument/2006/relationships/slide" Target="/ppt/slides/slide3.xml" Id="Rc7d13f592fb64afe" /><Relationship Type="http://schemas.openxmlformats.org/officeDocument/2006/relationships/slide" Target="/ppt/slides/slide4.xml" Id="Rb487a666df5540c7" /><Relationship Type="http://schemas.openxmlformats.org/officeDocument/2006/relationships/slide" Target="/ppt/slides/slide5.xml" Id="Ra945a10e3eb04afb" /><Relationship Type="http://schemas.openxmlformats.org/officeDocument/2006/relationships/slide" Target="/ppt/slides/slide6.xml" Id="R3adfee514afe419f" /><Relationship Type="http://schemas.openxmlformats.org/officeDocument/2006/relationships/slide" Target="/ppt/slides/slide7.xml" Id="Radf93b90dbce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b95789e04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96e9210914efc" /><Relationship Type="http://schemas.openxmlformats.org/officeDocument/2006/relationships/theme" Target="/ppt/slideMasters/theme/theme1.xml" Id="R502ecd5fc087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96e921091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00eaffef6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fb20e401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292e18fd0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fbf5e75a3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35b9507c4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c2caa61b646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066a2cfdf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