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7f8ed04c8e48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bf8377088b40a2"/>
  </p:sldMasterIdLst>
  <p:sldIdLst>
    <p:sldId xmlns:r="http://schemas.openxmlformats.org/officeDocument/2006/relationships" id="256" r:id="R7112bea418ce4776"/>
    <p:sldId xmlns:r="http://schemas.openxmlformats.org/officeDocument/2006/relationships" id="257" r:id="R3b8a289728fb4a36"/>
    <p:sldId xmlns:r="http://schemas.openxmlformats.org/officeDocument/2006/relationships" id="258" r:id="R1145284fcb624723"/>
    <p:sldId xmlns:r="http://schemas.openxmlformats.org/officeDocument/2006/relationships" id="259" r:id="R2429a7cf3d1b4c1a"/>
    <p:sldId xmlns:r="http://schemas.openxmlformats.org/officeDocument/2006/relationships" id="260" r:id="R24785e6d2c364285"/>
    <p:sldId xmlns:r="http://schemas.openxmlformats.org/officeDocument/2006/relationships" id="261" r:id="R42a6e1cd65cd4be7"/>
    <p:sldId xmlns:r="http://schemas.openxmlformats.org/officeDocument/2006/relationships" id="262" r:id="R04fbbaf1c55443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f8377088b40a2" /><Relationship Type="http://schemas.openxmlformats.org/officeDocument/2006/relationships/slide" Target="/ppt/slides/slide1.xml" Id="R7112bea418ce4776" /><Relationship Type="http://schemas.openxmlformats.org/officeDocument/2006/relationships/slide" Target="/ppt/slides/slide2.xml" Id="R3b8a289728fb4a36" /><Relationship Type="http://schemas.openxmlformats.org/officeDocument/2006/relationships/slide" Target="/ppt/slides/slide3.xml" Id="R1145284fcb624723" /><Relationship Type="http://schemas.openxmlformats.org/officeDocument/2006/relationships/slide" Target="/ppt/slides/slide4.xml" Id="R2429a7cf3d1b4c1a" /><Relationship Type="http://schemas.openxmlformats.org/officeDocument/2006/relationships/slide" Target="/ppt/slides/slide5.xml" Id="R24785e6d2c364285" /><Relationship Type="http://schemas.openxmlformats.org/officeDocument/2006/relationships/slide" Target="/ppt/slides/slide6.xml" Id="R42a6e1cd65cd4be7" /><Relationship Type="http://schemas.openxmlformats.org/officeDocument/2006/relationships/slide" Target="/ppt/slides/slide7.xml" Id="R04fbbaf1c55443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1bf061a8c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8c344c1124ed4" /><Relationship Type="http://schemas.openxmlformats.org/officeDocument/2006/relationships/theme" Target="/ppt/slideMasters/theme/theme1.xml" Id="Rb5e3679442fe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58c344c1124e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326604f6243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da2ec798345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6684e7fd747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e7be46700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f0025b69342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50ecbac764b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32b3308c04c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GRYTHATTEN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GRYTHATTEN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22 585 457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23 059 689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ALEKSANDER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Aleksander Storebø Bachke, Persaunvegen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aleksander.storeb@gmail.com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